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309" r:id="rId2"/>
    <p:sldId id="308" r:id="rId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8064A2"/>
    <a:srgbClr val="4F81BD"/>
    <a:srgbClr val="40A18D"/>
    <a:srgbClr val="E94827"/>
    <a:srgbClr val="E94727"/>
    <a:srgbClr val="F6CB1C"/>
    <a:srgbClr val="008F00"/>
    <a:srgbClr val="4B8357"/>
    <a:srgbClr val="3B98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60"/>
    <p:restoredTop sz="96405"/>
  </p:normalViewPr>
  <p:slideViewPr>
    <p:cSldViewPr snapToGrid="0">
      <p:cViewPr>
        <p:scale>
          <a:sx n="110" d="100"/>
          <a:sy n="110" d="100"/>
        </p:scale>
        <p:origin x="848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4C1D9-97C5-D045-915D-3249AFE6348D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6060B6-2447-1443-9646-CBF6B0985E3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116916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37A6E4-E6E3-C0B2-38D8-1EFF254B1D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F22CDF98-C83D-B9CE-D605-2F17DB0F96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998231-DE2B-9BF8-3C05-33A2E68E8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3E0F0C-8704-3CB8-DDFC-E01DC7897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9615637-C2FF-C4B6-BE6C-37F1FBF417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5589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81CF16-CAD0-B72F-551E-7ADDAA7871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C5F2228-B6F8-5D22-1CBC-D7C5BAAE9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DDDFEE5-C262-ECD3-5E86-86EAD6354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A1DA3D8-F72D-5F23-D927-DCFAFF6AC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19AAEFE-32FA-E32E-A238-F9042A58F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57027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1BF77FB-C7CB-5A40-58A2-5734A9B1FF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0EA8D93D-937D-9AFA-844F-33747B0479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C24C004-813C-B198-A22B-72A7FBECD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70881A8-0F0B-569B-A099-1FF33661F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0D66476D-7098-9CCF-6F13-01193BC39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818613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246510C-4242-C435-0C1C-D065958E2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ACD2631-45E0-C6A9-74B1-EBA2C58969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C68176AE-3F24-A1BA-99E0-0D6A8107E1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A3F3C31F-5FAF-A754-AA1B-7A1AC08E5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65E9CF15-49BB-A7A9-C634-054F3A3AA0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CDE7A9B-3FC4-8D01-62AA-6785D1954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457254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2C6857A-58DC-0899-228B-30CF4DF797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8EA6F00-A540-71B1-1335-0602F7964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2F7E7A59-4C62-AD56-DA55-DC0E9435CC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EE2ABDB-DE3F-A315-3F77-B93FD2051A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4429D45A-163B-512F-7A19-87AD8458F5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9A72AB68-2A6C-4695-CE17-C10494BF7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70505C88-F4E6-0F0D-CC6B-F21C6558A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2D21002-1CA0-CC9F-BE65-CBD7E82E4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5698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EB1D670-9E01-D147-BE5D-04C931683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735FA2AF-34E4-F95B-0E52-2F527F5B3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2B2087EE-C6ED-5613-FA22-ED6241B6F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20B399BD-2B46-4FB9-6896-8F63D89A4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6391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C9855314-FA35-0435-7E8D-87E6751D9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C85DDA7D-AC85-44FD-E0B2-CE6B0B1D8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B782068-CA1B-70A6-263A-8AB5A7399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1620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7686CA9-00A0-4A39-9514-73B401E74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A9B7E65-F4C7-CC0C-1EA1-E46F8BE8C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48D9ACEA-0B85-D76E-B739-5000731CF2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79F7C33-F037-11EB-AB3D-A558B0ED8D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26CE976B-77B0-4FB4-D9D9-7357792AB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96C9B000-1F7C-BAAB-9216-5C465217D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65934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1F58C7C-59B7-E83D-3374-50628C82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E69A7931-E33F-594E-081C-AD01DF6C95F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7DA15E7-884A-D6BC-8E03-13E9AC56B9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07A44CB-13B2-059D-976B-9A826682C7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3AE578E4-D170-DDEF-0EA9-6807E96BD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890236F-4B3E-D008-B35C-F359FEEB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0324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989E07ED-313C-9C5D-D2E1-1D79287381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D49F9FD1-7E8A-F3B3-B4D2-169F86DC95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445C19A8-4EA5-4D4B-43AF-580C9954AB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4B1C7FC-C313-F16D-5281-21E06A1DAD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8E2B19B-9824-DF75-BD82-F1E69597C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74331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97A4F3F6-8ED4-BC40-7119-01F36A1CC2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574A9EB-58A3-6FE0-1544-09DAAB2511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8877B65-D50E-95B6-5D6B-AA0F05025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EB958408-CF3F-C5C4-E3CB-2931A614B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A5920BD-D842-2C71-4E54-5788C2A06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1775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Images and Conten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527381" y="4389107"/>
            <a:ext cx="11664619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527381" y="5157192"/>
            <a:ext cx="11664619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0" y="6618000"/>
            <a:ext cx="12192000" cy="2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6" name="Rectangle 5"/>
          <p:cNvSpPr/>
          <p:nvPr userDrawn="1"/>
        </p:nvSpPr>
        <p:spPr>
          <a:xfrm>
            <a:off x="0" y="0"/>
            <a:ext cx="12192000" cy="9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400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623392" y="452669"/>
            <a:ext cx="4416171" cy="374409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327915" y="452669"/>
            <a:ext cx="6240693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5327915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7488261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9648608" y="2420765"/>
            <a:ext cx="1920000" cy="177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00176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그림 개체 틀 2">
            <a:extLst>
              <a:ext uri="{FF2B5EF4-FFF2-40B4-BE49-F238E27FC236}">
                <a16:creationId xmlns:a16="http://schemas.microsoft.com/office/drawing/2014/main" id="{79E89AF0-20DB-46F0-9A15-2E35A3D0BF5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223554" y="791473"/>
            <a:ext cx="4284617" cy="557449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 And Send To Back</a:t>
            </a:r>
            <a:endParaRPr lang="ko-KR" altLang="en-US" dirty="0"/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16A177AD-A22D-4DBB-BF10-A6EEBF4613E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947954" y="791473"/>
            <a:ext cx="2577737" cy="258330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9C037173-B5D0-413D-AC9E-FFD6E9E766FD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65475" y="791473"/>
            <a:ext cx="2577737" cy="2583302"/>
          </a:xfrm>
          <a:prstGeom prst="rect">
            <a:avLst/>
          </a:prstGeom>
          <a:solidFill>
            <a:schemeClr val="bg1">
              <a:lumMod val="95000"/>
            </a:schemeClr>
          </a:solidFill>
          <a:ln w="19050">
            <a:noFill/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14242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2E02DCF-F202-6AC2-31D2-3EA0DBB23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40BEFFBF-A226-955F-4114-427731659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AEBED23-7CCF-9B61-22E7-507BA08F48A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546782-8B47-D741-AB91-C46EC7829C16}" type="datetimeFigureOut">
              <a:rPr lang="it-IT" smtClean="0"/>
              <a:t>12/06/24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342B49F-63D5-174C-39DE-F7304D357A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9C10649D-57DF-FFD8-EF5F-85C906CCCC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A9776-C384-EE4F-879A-E1D89217057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9768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hyperlink" Target="https://pixabay.com/nl/europa-landen-kaart-blauw-151588/" TargetMode="External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>
            <a:extLst>
              <a:ext uri="{FF2B5EF4-FFF2-40B4-BE49-F238E27FC236}">
                <a16:creationId xmlns:a16="http://schemas.microsoft.com/office/drawing/2014/main" id="{5BFC463B-62FC-2783-DE50-1398656F05F6}"/>
              </a:ext>
            </a:extLst>
          </p:cNvPr>
          <p:cNvSpPr txBox="1"/>
          <p:nvPr/>
        </p:nvSpPr>
        <p:spPr>
          <a:xfrm>
            <a:off x="2960807" y="119319"/>
            <a:ext cx="5788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latin typeface="Chalkboard SE" panose="03050602040202020205" pitchFamily="66" charset="77"/>
              </a:rPr>
              <a:t>TANGO-Circular Training package</a:t>
            </a:r>
          </a:p>
          <a:p>
            <a:pPr algn="ctr"/>
            <a:r>
              <a:rPr lang="en-GB" sz="2800" dirty="0">
                <a:latin typeface="Chalkboard SE" panose="03050602040202020205" pitchFamily="66" charset="77"/>
              </a:rPr>
              <a:t>consists of:  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073504E3-96DE-0E23-EAA6-88E6A6924222}"/>
              </a:ext>
            </a:extLst>
          </p:cNvPr>
          <p:cNvSpPr txBox="1"/>
          <p:nvPr/>
        </p:nvSpPr>
        <p:spPr>
          <a:xfrm>
            <a:off x="458459" y="1016152"/>
            <a:ext cx="44212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halkboard SE" panose="03050602040202020205" pitchFamily="66" charset="77"/>
              </a:rPr>
              <a:t>Training material : 9 modules</a:t>
            </a: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DAD4290D-AEBC-B537-231B-458A0D43608A}"/>
              </a:ext>
            </a:extLst>
          </p:cNvPr>
          <p:cNvSpPr txBox="1"/>
          <p:nvPr/>
        </p:nvSpPr>
        <p:spPr>
          <a:xfrm>
            <a:off x="9138827" y="1016152"/>
            <a:ext cx="2200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>
                <a:latin typeface="Chalkboard SE" panose="03050602040202020205" pitchFamily="66" charset="77"/>
              </a:rPr>
              <a:t>Training courses</a:t>
            </a: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id="{76546508-E7EF-D04D-EF48-EFD6F88AED73}"/>
              </a:ext>
            </a:extLst>
          </p:cNvPr>
          <p:cNvSpPr txBox="1"/>
          <p:nvPr/>
        </p:nvSpPr>
        <p:spPr>
          <a:xfrm>
            <a:off x="106969" y="2872663"/>
            <a:ext cx="425631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halkboard SE" panose="03050602040202020205" pitchFamily="66" charset="77"/>
                <a:ea typeface="Calibri"/>
                <a:cs typeface="Calibri"/>
                <a:sym typeface="Calibri"/>
              </a:rPr>
              <a:t>Classification of agricultural biomass.</a:t>
            </a:r>
            <a:endParaRPr lang="en-US" sz="1400" dirty="0">
              <a:latin typeface="Chalkboard SE" panose="03050602040202020205" pitchFamily="66" charset="77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halkboard SE" panose="03050602040202020205" pitchFamily="66" charset="77"/>
                <a:ea typeface="Calibri"/>
                <a:cs typeface="Calibri"/>
                <a:sym typeface="Calibri"/>
              </a:rPr>
              <a:t>Valorization of agricultural biomass.</a:t>
            </a:r>
            <a:endParaRPr lang="en-US" sz="1400" dirty="0">
              <a:latin typeface="Chalkboard SE" panose="03050602040202020205" pitchFamily="66" charset="77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halkboard SE" panose="03050602040202020205" pitchFamily="66" charset="77"/>
                <a:ea typeface="Calibri"/>
                <a:cs typeface="Calibri"/>
                <a:sym typeface="Calibri"/>
              </a:rPr>
              <a:t>Valorization of agro-food co-products, byproducts and organic residuals. </a:t>
            </a:r>
            <a:endParaRPr lang="en-US" sz="1400" dirty="0">
              <a:latin typeface="Chalkboard SE" panose="03050602040202020205" pitchFamily="66" charset="77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halkboard SE" panose="03050602040202020205" pitchFamily="66" charset="77"/>
                <a:ea typeface="Calibri"/>
                <a:cs typeface="Calibri"/>
                <a:sym typeface="Calibri"/>
              </a:rPr>
              <a:t>Classification of agricultural plastic waste.</a:t>
            </a:r>
            <a:endParaRPr lang="en-US" sz="1400" dirty="0">
              <a:latin typeface="Chalkboard SE" panose="03050602040202020205" pitchFamily="66" charset="77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halkboard SE" panose="03050602040202020205" pitchFamily="66" charset="77"/>
                <a:ea typeface="Calibri"/>
                <a:cs typeface="Calibri"/>
                <a:sym typeface="Calibri"/>
              </a:rPr>
              <a:t>Collection, transportation and recycling of Agricultural Plastic Waste.</a:t>
            </a:r>
            <a:endParaRPr lang="en-US" sz="1400" dirty="0">
              <a:latin typeface="Chalkboard SE" panose="03050602040202020205" pitchFamily="66" charset="77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halkboard SE" panose="03050602040202020205" pitchFamily="66" charset="77"/>
                <a:ea typeface="Calibri"/>
                <a:cs typeface="Calibri"/>
                <a:sym typeface="Calibri"/>
              </a:rPr>
              <a:t>De-contamination and valorization of Agricultural Plastic Packaging Waste.</a:t>
            </a:r>
            <a:endParaRPr lang="en-US" sz="1400" dirty="0">
              <a:latin typeface="Chalkboard SE" panose="03050602040202020205" pitchFamily="66" charset="77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halkboard SE" panose="03050602040202020205" pitchFamily="66" charset="77"/>
                <a:ea typeface="Calibri"/>
                <a:cs typeface="Calibri"/>
                <a:sym typeface="Calibri"/>
              </a:rPr>
              <a:t>Waste/Biomass legislation.</a:t>
            </a:r>
            <a:endParaRPr lang="en-US" sz="1400" dirty="0">
              <a:latin typeface="Chalkboard SE" panose="03050602040202020205" pitchFamily="66" charset="77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halkboard SE" panose="03050602040202020205" pitchFamily="66" charset="77"/>
                <a:ea typeface="Calibri"/>
                <a:cs typeface="Calibri"/>
                <a:sym typeface="Calibri"/>
              </a:rPr>
              <a:t>Environmental, territorial and economic planning, associated with each form of valorization. </a:t>
            </a:r>
            <a:endParaRPr lang="en-US" sz="1400" dirty="0">
              <a:latin typeface="Chalkboard SE" panose="03050602040202020205" pitchFamily="66" charset="77"/>
            </a:endParaRPr>
          </a:p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+mj-lt"/>
              <a:buAutoNum type="arabicPeriod"/>
            </a:pPr>
            <a:r>
              <a:rPr lang="en-US" sz="1400" b="1" dirty="0">
                <a:solidFill>
                  <a:schemeClr val="dk1"/>
                </a:solidFill>
                <a:latin typeface="Chalkboard SE" panose="03050602040202020205" pitchFamily="66" charset="77"/>
                <a:ea typeface="Calibri"/>
                <a:cs typeface="Calibri"/>
                <a:sym typeface="Calibri"/>
              </a:rPr>
              <a:t>Advantages and disadvantages associated with each possible form of valorization.</a:t>
            </a:r>
            <a:endParaRPr lang="en-US" sz="1400" dirty="0">
              <a:latin typeface="Chalkboard SE" panose="03050602040202020205" pitchFamily="66" charset="77"/>
            </a:endParaRPr>
          </a:p>
          <a:p>
            <a:endParaRPr lang="it-IT" sz="1400" dirty="0">
              <a:latin typeface="Chalkboard SE" panose="03050602040202020205" pitchFamily="66" charset="77"/>
            </a:endParaRPr>
          </a:p>
        </p:txBody>
      </p:sp>
      <p:grpSp>
        <p:nvGrpSpPr>
          <p:cNvPr id="25" name="Gruppo 24">
            <a:extLst>
              <a:ext uri="{FF2B5EF4-FFF2-40B4-BE49-F238E27FC236}">
                <a16:creationId xmlns:a16="http://schemas.microsoft.com/office/drawing/2014/main" id="{8DC4DEFE-EF77-A2AC-B5F1-02C4910CA878}"/>
              </a:ext>
            </a:extLst>
          </p:cNvPr>
          <p:cNvGrpSpPr/>
          <p:nvPr/>
        </p:nvGrpSpPr>
        <p:grpSpPr>
          <a:xfrm rot="10800000">
            <a:off x="919675" y="1546148"/>
            <a:ext cx="2637856" cy="1390388"/>
            <a:chOff x="3573463" y="6515100"/>
            <a:chExt cx="2875205" cy="2070100"/>
          </a:xfrm>
        </p:grpSpPr>
        <p:sp>
          <p:nvSpPr>
            <p:cNvPr id="26" name="Freeform 260">
              <a:extLst>
                <a:ext uri="{FF2B5EF4-FFF2-40B4-BE49-F238E27FC236}">
                  <a16:creationId xmlns:a16="http://schemas.microsoft.com/office/drawing/2014/main" id="{595BEB66-2CB7-9E90-4CD2-BAC991D032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541838" y="6515100"/>
              <a:ext cx="438150" cy="1425575"/>
            </a:xfrm>
            <a:custGeom>
              <a:avLst/>
              <a:gdLst>
                <a:gd name="T0" fmla="*/ 276 w 276"/>
                <a:gd name="T1" fmla="*/ 170 h 898"/>
                <a:gd name="T2" fmla="*/ 276 w 276"/>
                <a:gd name="T3" fmla="*/ 898 h 898"/>
                <a:gd name="T4" fmla="*/ 0 w 276"/>
                <a:gd name="T5" fmla="*/ 898 h 898"/>
                <a:gd name="T6" fmla="*/ 0 w 276"/>
                <a:gd name="T7" fmla="*/ 170 h 898"/>
                <a:gd name="T8" fmla="*/ 138 w 276"/>
                <a:gd name="T9" fmla="*/ 0 h 898"/>
                <a:gd name="T10" fmla="*/ 276 w 276"/>
                <a:gd name="T11" fmla="*/ 170 h 8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898">
                  <a:moveTo>
                    <a:pt x="276" y="170"/>
                  </a:moveTo>
                  <a:lnTo>
                    <a:pt x="276" y="898"/>
                  </a:lnTo>
                  <a:lnTo>
                    <a:pt x="0" y="898"/>
                  </a:lnTo>
                  <a:lnTo>
                    <a:pt x="0" y="170"/>
                  </a:lnTo>
                  <a:lnTo>
                    <a:pt x="138" y="0"/>
                  </a:lnTo>
                  <a:lnTo>
                    <a:pt x="276" y="17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7" name="Freeform 219">
              <a:extLst>
                <a:ext uri="{FF2B5EF4-FFF2-40B4-BE49-F238E27FC236}">
                  <a16:creationId xmlns:a16="http://schemas.microsoft.com/office/drawing/2014/main" id="{1137536F-07FA-DAE1-A5CD-DFE4FF917E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463" y="7940675"/>
              <a:ext cx="911225" cy="644525"/>
            </a:xfrm>
            <a:custGeom>
              <a:avLst/>
              <a:gdLst>
                <a:gd name="T0" fmla="*/ 574 w 574"/>
                <a:gd name="T1" fmla="*/ 0 h 406"/>
                <a:gd name="T2" fmla="*/ 424 w 574"/>
                <a:gd name="T3" fmla="*/ 406 h 406"/>
                <a:gd name="T4" fmla="*/ 0 w 574"/>
                <a:gd name="T5" fmla="*/ 406 h 406"/>
                <a:gd name="T6" fmla="*/ 298 w 574"/>
                <a:gd name="T7" fmla="*/ 0 h 406"/>
                <a:gd name="T8" fmla="*/ 574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574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298" y="0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8" name="Freeform 220">
              <a:extLst>
                <a:ext uri="{FF2B5EF4-FFF2-40B4-BE49-F238E27FC236}">
                  <a16:creationId xmlns:a16="http://schemas.microsoft.com/office/drawing/2014/main" id="{58B61E21-CAD0-4391-3B23-33D0B31443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463" y="7940675"/>
              <a:ext cx="911225" cy="644525"/>
            </a:xfrm>
            <a:custGeom>
              <a:avLst/>
              <a:gdLst>
                <a:gd name="T0" fmla="*/ 574 w 574"/>
                <a:gd name="T1" fmla="*/ 0 h 406"/>
                <a:gd name="T2" fmla="*/ 424 w 574"/>
                <a:gd name="T3" fmla="*/ 406 h 406"/>
                <a:gd name="T4" fmla="*/ 0 w 574"/>
                <a:gd name="T5" fmla="*/ 406 h 406"/>
                <a:gd name="T6" fmla="*/ 298 w 574"/>
                <a:gd name="T7" fmla="*/ 0 h 406"/>
                <a:gd name="T8" fmla="*/ 574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574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298" y="0"/>
                  </a:lnTo>
                  <a:lnTo>
                    <a:pt x="5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29" name="Freeform 221">
              <a:extLst>
                <a:ext uri="{FF2B5EF4-FFF2-40B4-BE49-F238E27FC236}">
                  <a16:creationId xmlns:a16="http://schemas.microsoft.com/office/drawing/2014/main" id="{0CC9A126-AC6C-0007-B49D-A6FACBF5A4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888" y="7940675"/>
              <a:ext cx="673100" cy="644525"/>
            </a:xfrm>
            <a:custGeom>
              <a:avLst/>
              <a:gdLst>
                <a:gd name="T0" fmla="*/ 424 w 424"/>
                <a:gd name="T1" fmla="*/ 0 h 406"/>
                <a:gd name="T2" fmla="*/ 424 w 424"/>
                <a:gd name="T3" fmla="*/ 406 h 406"/>
                <a:gd name="T4" fmla="*/ 0 w 424"/>
                <a:gd name="T5" fmla="*/ 406 h 406"/>
                <a:gd name="T6" fmla="*/ 148 w 424"/>
                <a:gd name="T7" fmla="*/ 0 h 406"/>
                <a:gd name="T8" fmla="*/ 424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424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148" y="0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0" name="Freeform 222">
              <a:extLst>
                <a:ext uri="{FF2B5EF4-FFF2-40B4-BE49-F238E27FC236}">
                  <a16:creationId xmlns:a16="http://schemas.microsoft.com/office/drawing/2014/main" id="{8EC17382-C05C-63C6-1430-E10E318F53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888" y="7940675"/>
              <a:ext cx="673100" cy="644525"/>
            </a:xfrm>
            <a:custGeom>
              <a:avLst/>
              <a:gdLst>
                <a:gd name="T0" fmla="*/ 424 w 424"/>
                <a:gd name="T1" fmla="*/ 0 h 406"/>
                <a:gd name="T2" fmla="*/ 424 w 424"/>
                <a:gd name="T3" fmla="*/ 406 h 406"/>
                <a:gd name="T4" fmla="*/ 0 w 424"/>
                <a:gd name="T5" fmla="*/ 406 h 406"/>
                <a:gd name="T6" fmla="*/ 148 w 424"/>
                <a:gd name="T7" fmla="*/ 0 h 406"/>
                <a:gd name="T8" fmla="*/ 424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424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148" y="0"/>
                  </a:lnTo>
                  <a:lnTo>
                    <a:pt x="4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1" name="Freeform 223">
              <a:extLst>
                <a:ext uri="{FF2B5EF4-FFF2-40B4-BE49-F238E27FC236}">
                  <a16:creationId xmlns:a16="http://schemas.microsoft.com/office/drawing/2014/main" id="{487936E8-4840-5696-6E63-6DECD31456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3" y="7940675"/>
              <a:ext cx="673100" cy="644525"/>
            </a:xfrm>
            <a:custGeom>
              <a:avLst/>
              <a:gdLst>
                <a:gd name="T0" fmla="*/ 276 w 424"/>
                <a:gd name="T1" fmla="*/ 0 h 406"/>
                <a:gd name="T2" fmla="*/ 424 w 424"/>
                <a:gd name="T3" fmla="*/ 406 h 406"/>
                <a:gd name="T4" fmla="*/ 0 w 424"/>
                <a:gd name="T5" fmla="*/ 406 h 406"/>
                <a:gd name="T6" fmla="*/ 0 w 424"/>
                <a:gd name="T7" fmla="*/ 0 h 406"/>
                <a:gd name="T8" fmla="*/ 276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276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0" y="0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2" name="Freeform 224">
              <a:extLst>
                <a:ext uri="{FF2B5EF4-FFF2-40B4-BE49-F238E27FC236}">
                  <a16:creationId xmlns:a16="http://schemas.microsoft.com/office/drawing/2014/main" id="{30AEEEFA-BC0B-AE8D-E8F7-8B9F7C4385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3" y="7940675"/>
              <a:ext cx="673100" cy="644525"/>
            </a:xfrm>
            <a:custGeom>
              <a:avLst/>
              <a:gdLst>
                <a:gd name="T0" fmla="*/ 276 w 424"/>
                <a:gd name="T1" fmla="*/ 0 h 406"/>
                <a:gd name="T2" fmla="*/ 424 w 424"/>
                <a:gd name="T3" fmla="*/ 406 h 406"/>
                <a:gd name="T4" fmla="*/ 0 w 424"/>
                <a:gd name="T5" fmla="*/ 406 h 406"/>
                <a:gd name="T6" fmla="*/ 0 w 424"/>
                <a:gd name="T7" fmla="*/ 0 h 406"/>
                <a:gd name="T8" fmla="*/ 276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276" y="0"/>
                  </a:moveTo>
                  <a:lnTo>
                    <a:pt x="424" y="406"/>
                  </a:lnTo>
                  <a:lnTo>
                    <a:pt x="0" y="406"/>
                  </a:lnTo>
                  <a:lnTo>
                    <a:pt x="0" y="0"/>
                  </a:lnTo>
                  <a:lnTo>
                    <a:pt x="2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3" name="Freeform 225">
              <a:extLst>
                <a:ext uri="{FF2B5EF4-FFF2-40B4-BE49-F238E27FC236}">
                  <a16:creationId xmlns:a16="http://schemas.microsoft.com/office/drawing/2014/main" id="{A57A7F72-98CC-B7C8-005B-2C1CE61EC03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613" y="7940675"/>
              <a:ext cx="911225" cy="644525"/>
            </a:xfrm>
            <a:custGeom>
              <a:avLst/>
              <a:gdLst>
                <a:gd name="T0" fmla="*/ 276 w 574"/>
                <a:gd name="T1" fmla="*/ 0 h 406"/>
                <a:gd name="T2" fmla="*/ 574 w 574"/>
                <a:gd name="T3" fmla="*/ 406 h 406"/>
                <a:gd name="T4" fmla="*/ 150 w 574"/>
                <a:gd name="T5" fmla="*/ 406 h 406"/>
                <a:gd name="T6" fmla="*/ 0 w 574"/>
                <a:gd name="T7" fmla="*/ 0 h 406"/>
                <a:gd name="T8" fmla="*/ 276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276" y="0"/>
                  </a:moveTo>
                  <a:lnTo>
                    <a:pt x="574" y="406"/>
                  </a:lnTo>
                  <a:lnTo>
                    <a:pt x="150" y="406"/>
                  </a:lnTo>
                  <a:lnTo>
                    <a:pt x="0" y="0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rgbClr val="F868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4" name="Freeform 226">
              <a:extLst>
                <a:ext uri="{FF2B5EF4-FFF2-40B4-BE49-F238E27FC236}">
                  <a16:creationId xmlns:a16="http://schemas.microsoft.com/office/drawing/2014/main" id="{226D87EF-0558-DBFB-3A3A-AAF82E29FE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613" y="7940675"/>
              <a:ext cx="911225" cy="644525"/>
            </a:xfrm>
            <a:custGeom>
              <a:avLst/>
              <a:gdLst>
                <a:gd name="T0" fmla="*/ 276 w 574"/>
                <a:gd name="T1" fmla="*/ 0 h 406"/>
                <a:gd name="T2" fmla="*/ 574 w 574"/>
                <a:gd name="T3" fmla="*/ 406 h 406"/>
                <a:gd name="T4" fmla="*/ 150 w 574"/>
                <a:gd name="T5" fmla="*/ 406 h 406"/>
                <a:gd name="T6" fmla="*/ 0 w 574"/>
                <a:gd name="T7" fmla="*/ 0 h 406"/>
                <a:gd name="T8" fmla="*/ 276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276" y="0"/>
                  </a:moveTo>
                  <a:lnTo>
                    <a:pt x="574" y="406"/>
                  </a:lnTo>
                  <a:lnTo>
                    <a:pt x="150" y="406"/>
                  </a:lnTo>
                  <a:lnTo>
                    <a:pt x="0" y="0"/>
                  </a:lnTo>
                  <a:lnTo>
                    <a:pt x="2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5" name="Freeform 228">
              <a:extLst>
                <a:ext uri="{FF2B5EF4-FFF2-40B4-BE49-F238E27FC236}">
                  <a16:creationId xmlns:a16="http://schemas.microsoft.com/office/drawing/2014/main" id="{F3F5FA31-F906-E789-66D4-BFD15A752B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3573463" y="7940675"/>
              <a:ext cx="911225" cy="644525"/>
            </a:xfrm>
            <a:custGeom>
              <a:avLst/>
              <a:gdLst>
                <a:gd name="T0" fmla="*/ 574 w 574"/>
                <a:gd name="T1" fmla="*/ 0 h 406"/>
                <a:gd name="T2" fmla="*/ 298 w 574"/>
                <a:gd name="T3" fmla="*/ 0 h 406"/>
                <a:gd name="T4" fmla="*/ 0 w 574"/>
                <a:gd name="T5" fmla="*/ 406 h 406"/>
                <a:gd name="T6" fmla="*/ 424 w 574"/>
                <a:gd name="T7" fmla="*/ 406 h 406"/>
                <a:gd name="T8" fmla="*/ 574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574" y="0"/>
                  </a:moveTo>
                  <a:lnTo>
                    <a:pt x="298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5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6" name="Freeform 230">
              <a:extLst>
                <a:ext uri="{FF2B5EF4-FFF2-40B4-BE49-F238E27FC236}">
                  <a16:creationId xmlns:a16="http://schemas.microsoft.com/office/drawing/2014/main" id="{B934D4A7-40F9-2579-1C62-81EA84DC25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306888" y="7940675"/>
              <a:ext cx="673100" cy="644525"/>
            </a:xfrm>
            <a:custGeom>
              <a:avLst/>
              <a:gdLst>
                <a:gd name="T0" fmla="*/ 424 w 424"/>
                <a:gd name="T1" fmla="*/ 0 h 406"/>
                <a:gd name="T2" fmla="*/ 148 w 424"/>
                <a:gd name="T3" fmla="*/ 0 h 406"/>
                <a:gd name="T4" fmla="*/ 0 w 424"/>
                <a:gd name="T5" fmla="*/ 406 h 406"/>
                <a:gd name="T6" fmla="*/ 424 w 424"/>
                <a:gd name="T7" fmla="*/ 406 h 406"/>
                <a:gd name="T8" fmla="*/ 424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424" y="0"/>
                  </a:moveTo>
                  <a:lnTo>
                    <a:pt x="148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4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7" name="Freeform 232">
              <a:extLst>
                <a:ext uri="{FF2B5EF4-FFF2-40B4-BE49-F238E27FC236}">
                  <a16:creationId xmlns:a16="http://schemas.microsoft.com/office/drawing/2014/main" id="{19C83BB7-3E30-C075-88A0-03EBDB5B7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3" y="7940675"/>
              <a:ext cx="673100" cy="644525"/>
            </a:xfrm>
            <a:custGeom>
              <a:avLst/>
              <a:gdLst>
                <a:gd name="T0" fmla="*/ 276 w 424"/>
                <a:gd name="T1" fmla="*/ 0 h 406"/>
                <a:gd name="T2" fmla="*/ 0 w 424"/>
                <a:gd name="T3" fmla="*/ 0 h 406"/>
                <a:gd name="T4" fmla="*/ 0 w 424"/>
                <a:gd name="T5" fmla="*/ 406 h 406"/>
                <a:gd name="T6" fmla="*/ 424 w 424"/>
                <a:gd name="T7" fmla="*/ 406 h 406"/>
                <a:gd name="T8" fmla="*/ 276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276" y="0"/>
                  </a:moveTo>
                  <a:lnTo>
                    <a:pt x="0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27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8" name="Freeform 234">
              <a:extLst>
                <a:ext uri="{FF2B5EF4-FFF2-40B4-BE49-F238E27FC236}">
                  <a16:creationId xmlns:a16="http://schemas.microsoft.com/office/drawing/2014/main" id="{EC72A1EF-B5E0-4ADA-B7EE-52502AF65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613" y="7940675"/>
              <a:ext cx="911225" cy="644525"/>
            </a:xfrm>
            <a:custGeom>
              <a:avLst/>
              <a:gdLst>
                <a:gd name="T0" fmla="*/ 276 w 574"/>
                <a:gd name="T1" fmla="*/ 0 h 406"/>
                <a:gd name="T2" fmla="*/ 0 w 574"/>
                <a:gd name="T3" fmla="*/ 0 h 406"/>
                <a:gd name="T4" fmla="*/ 150 w 574"/>
                <a:gd name="T5" fmla="*/ 406 h 406"/>
                <a:gd name="T6" fmla="*/ 574 w 574"/>
                <a:gd name="T7" fmla="*/ 406 h 406"/>
                <a:gd name="T8" fmla="*/ 276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276" y="0"/>
                  </a:moveTo>
                  <a:lnTo>
                    <a:pt x="0" y="0"/>
                  </a:lnTo>
                  <a:lnTo>
                    <a:pt x="150" y="406"/>
                  </a:lnTo>
                  <a:lnTo>
                    <a:pt x="574" y="406"/>
                  </a:lnTo>
                  <a:lnTo>
                    <a:pt x="276" y="0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39" name="Freeform 259">
              <a:extLst>
                <a:ext uri="{FF2B5EF4-FFF2-40B4-BE49-F238E27FC236}">
                  <a16:creationId xmlns:a16="http://schemas.microsoft.com/office/drawing/2014/main" id="{6E35C762-4908-C207-FE0B-36233357FC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040188" y="6953250"/>
              <a:ext cx="444500" cy="987425"/>
            </a:xfrm>
            <a:custGeom>
              <a:avLst/>
              <a:gdLst>
                <a:gd name="T0" fmla="*/ 280 w 280"/>
                <a:gd name="T1" fmla="*/ 170 h 622"/>
                <a:gd name="T2" fmla="*/ 280 w 280"/>
                <a:gd name="T3" fmla="*/ 622 h 622"/>
                <a:gd name="T4" fmla="*/ 0 w 280"/>
                <a:gd name="T5" fmla="*/ 622 h 622"/>
                <a:gd name="T6" fmla="*/ 0 w 280"/>
                <a:gd name="T7" fmla="*/ 170 h 622"/>
                <a:gd name="T8" fmla="*/ 138 w 280"/>
                <a:gd name="T9" fmla="*/ 0 h 622"/>
                <a:gd name="T10" fmla="*/ 280 w 280"/>
                <a:gd name="T11" fmla="*/ 17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0" h="622">
                  <a:moveTo>
                    <a:pt x="280" y="170"/>
                  </a:moveTo>
                  <a:lnTo>
                    <a:pt x="280" y="622"/>
                  </a:lnTo>
                  <a:lnTo>
                    <a:pt x="0" y="622"/>
                  </a:lnTo>
                  <a:lnTo>
                    <a:pt x="0" y="170"/>
                  </a:lnTo>
                  <a:lnTo>
                    <a:pt x="138" y="0"/>
                  </a:lnTo>
                  <a:lnTo>
                    <a:pt x="280" y="17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0" name="Freeform 261">
              <a:extLst>
                <a:ext uri="{FF2B5EF4-FFF2-40B4-BE49-F238E27FC236}">
                  <a16:creationId xmlns:a16="http://schemas.microsoft.com/office/drawing/2014/main" id="{183C074F-7045-5918-A840-BD8DFE35C7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040313" y="7112000"/>
              <a:ext cx="438150" cy="828675"/>
            </a:xfrm>
            <a:custGeom>
              <a:avLst/>
              <a:gdLst>
                <a:gd name="T0" fmla="*/ 276 w 276"/>
                <a:gd name="T1" fmla="*/ 168 h 522"/>
                <a:gd name="T2" fmla="*/ 276 w 276"/>
                <a:gd name="T3" fmla="*/ 522 h 522"/>
                <a:gd name="T4" fmla="*/ 0 w 276"/>
                <a:gd name="T5" fmla="*/ 522 h 522"/>
                <a:gd name="T6" fmla="*/ 0 w 276"/>
                <a:gd name="T7" fmla="*/ 168 h 522"/>
                <a:gd name="T8" fmla="*/ 136 w 276"/>
                <a:gd name="T9" fmla="*/ 0 h 522"/>
                <a:gd name="T10" fmla="*/ 276 w 276"/>
                <a:gd name="T11" fmla="*/ 168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522">
                  <a:moveTo>
                    <a:pt x="276" y="168"/>
                  </a:moveTo>
                  <a:lnTo>
                    <a:pt x="276" y="522"/>
                  </a:lnTo>
                  <a:lnTo>
                    <a:pt x="0" y="522"/>
                  </a:lnTo>
                  <a:lnTo>
                    <a:pt x="0" y="168"/>
                  </a:lnTo>
                  <a:lnTo>
                    <a:pt x="136" y="0"/>
                  </a:lnTo>
                  <a:lnTo>
                    <a:pt x="276" y="16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1" name="Freeform 262">
              <a:extLst>
                <a:ext uri="{FF2B5EF4-FFF2-40B4-BE49-F238E27FC236}">
                  <a16:creationId xmlns:a16="http://schemas.microsoft.com/office/drawing/2014/main" id="{0A68FC3A-1810-B7DC-6FA7-F6C1BEAF9F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535613" y="6823075"/>
              <a:ext cx="438150" cy="1117600"/>
            </a:xfrm>
            <a:custGeom>
              <a:avLst/>
              <a:gdLst>
                <a:gd name="T0" fmla="*/ 276 w 276"/>
                <a:gd name="T1" fmla="*/ 170 h 704"/>
                <a:gd name="T2" fmla="*/ 276 w 276"/>
                <a:gd name="T3" fmla="*/ 704 h 704"/>
                <a:gd name="T4" fmla="*/ 0 w 276"/>
                <a:gd name="T5" fmla="*/ 704 h 704"/>
                <a:gd name="T6" fmla="*/ 0 w 276"/>
                <a:gd name="T7" fmla="*/ 170 h 704"/>
                <a:gd name="T8" fmla="*/ 138 w 276"/>
                <a:gd name="T9" fmla="*/ 0 h 704"/>
                <a:gd name="T10" fmla="*/ 276 w 276"/>
                <a:gd name="T11" fmla="*/ 170 h 7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6" h="704">
                  <a:moveTo>
                    <a:pt x="276" y="170"/>
                  </a:moveTo>
                  <a:lnTo>
                    <a:pt x="276" y="704"/>
                  </a:lnTo>
                  <a:lnTo>
                    <a:pt x="0" y="704"/>
                  </a:lnTo>
                  <a:lnTo>
                    <a:pt x="0" y="170"/>
                  </a:lnTo>
                  <a:lnTo>
                    <a:pt x="138" y="0"/>
                  </a:lnTo>
                  <a:lnTo>
                    <a:pt x="276" y="17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2" name="Freeform 227">
              <a:extLst>
                <a:ext uri="{FF2B5EF4-FFF2-40B4-BE49-F238E27FC236}">
                  <a16:creationId xmlns:a16="http://schemas.microsoft.com/office/drawing/2014/main" id="{50CDF879-B02C-C62F-36B1-4B0997752EA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3575293" y="7934324"/>
              <a:ext cx="911225" cy="644525"/>
            </a:xfrm>
            <a:custGeom>
              <a:avLst/>
              <a:gdLst>
                <a:gd name="T0" fmla="*/ 574 w 574"/>
                <a:gd name="T1" fmla="*/ 0 h 406"/>
                <a:gd name="T2" fmla="*/ 298 w 574"/>
                <a:gd name="T3" fmla="*/ 0 h 406"/>
                <a:gd name="T4" fmla="*/ 0 w 574"/>
                <a:gd name="T5" fmla="*/ 406 h 406"/>
                <a:gd name="T6" fmla="*/ 424 w 574"/>
                <a:gd name="T7" fmla="*/ 406 h 406"/>
                <a:gd name="T8" fmla="*/ 574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574" y="0"/>
                  </a:moveTo>
                  <a:lnTo>
                    <a:pt x="298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574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3" name="Freeform 229">
              <a:extLst>
                <a:ext uri="{FF2B5EF4-FFF2-40B4-BE49-F238E27FC236}">
                  <a16:creationId xmlns:a16="http://schemas.microsoft.com/office/drawing/2014/main" id="{D01C7C39-59C1-7DF0-2067-6EC9E0B948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718" y="7934324"/>
              <a:ext cx="673100" cy="644525"/>
            </a:xfrm>
            <a:custGeom>
              <a:avLst/>
              <a:gdLst>
                <a:gd name="T0" fmla="*/ 424 w 424"/>
                <a:gd name="T1" fmla="*/ 0 h 406"/>
                <a:gd name="T2" fmla="*/ 148 w 424"/>
                <a:gd name="T3" fmla="*/ 0 h 406"/>
                <a:gd name="T4" fmla="*/ 0 w 424"/>
                <a:gd name="T5" fmla="*/ 406 h 406"/>
                <a:gd name="T6" fmla="*/ 424 w 424"/>
                <a:gd name="T7" fmla="*/ 406 h 406"/>
                <a:gd name="T8" fmla="*/ 424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424" y="0"/>
                  </a:moveTo>
                  <a:lnTo>
                    <a:pt x="148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424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4" name="Freeform 231">
              <a:extLst>
                <a:ext uri="{FF2B5EF4-FFF2-40B4-BE49-F238E27FC236}">
                  <a16:creationId xmlns:a16="http://schemas.microsoft.com/office/drawing/2014/main" id="{FC132977-852B-80EB-0D99-D91065ABFF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042143" y="7934324"/>
              <a:ext cx="673100" cy="644525"/>
            </a:xfrm>
            <a:custGeom>
              <a:avLst/>
              <a:gdLst>
                <a:gd name="T0" fmla="*/ 276 w 424"/>
                <a:gd name="T1" fmla="*/ 0 h 406"/>
                <a:gd name="T2" fmla="*/ 0 w 424"/>
                <a:gd name="T3" fmla="*/ 0 h 406"/>
                <a:gd name="T4" fmla="*/ 0 w 424"/>
                <a:gd name="T5" fmla="*/ 406 h 406"/>
                <a:gd name="T6" fmla="*/ 424 w 424"/>
                <a:gd name="T7" fmla="*/ 406 h 406"/>
                <a:gd name="T8" fmla="*/ 276 w 42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4" h="406">
                  <a:moveTo>
                    <a:pt x="276" y="0"/>
                  </a:moveTo>
                  <a:lnTo>
                    <a:pt x="0" y="0"/>
                  </a:lnTo>
                  <a:lnTo>
                    <a:pt x="0" y="406"/>
                  </a:lnTo>
                  <a:lnTo>
                    <a:pt x="424" y="406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  <p:sp>
          <p:nvSpPr>
            <p:cNvPr id="45" name="Freeform 233">
              <a:extLst>
                <a:ext uri="{FF2B5EF4-FFF2-40B4-BE49-F238E27FC236}">
                  <a16:creationId xmlns:a16="http://schemas.microsoft.com/office/drawing/2014/main" id="{1DB48736-6B4F-BEE0-6E9D-399995CCC20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/>
          </p:nvSpPr>
          <p:spPr bwMode="auto">
            <a:xfrm>
              <a:off x="5537443" y="7934324"/>
              <a:ext cx="911225" cy="644525"/>
            </a:xfrm>
            <a:custGeom>
              <a:avLst/>
              <a:gdLst>
                <a:gd name="T0" fmla="*/ 276 w 574"/>
                <a:gd name="T1" fmla="*/ 0 h 406"/>
                <a:gd name="T2" fmla="*/ 0 w 574"/>
                <a:gd name="T3" fmla="*/ 0 h 406"/>
                <a:gd name="T4" fmla="*/ 150 w 574"/>
                <a:gd name="T5" fmla="*/ 406 h 406"/>
                <a:gd name="T6" fmla="*/ 574 w 574"/>
                <a:gd name="T7" fmla="*/ 406 h 406"/>
                <a:gd name="T8" fmla="*/ 276 w 574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4" h="406">
                  <a:moveTo>
                    <a:pt x="276" y="0"/>
                  </a:moveTo>
                  <a:lnTo>
                    <a:pt x="0" y="0"/>
                  </a:lnTo>
                  <a:lnTo>
                    <a:pt x="150" y="406"/>
                  </a:lnTo>
                  <a:lnTo>
                    <a:pt x="574" y="406"/>
                  </a:lnTo>
                  <a:lnTo>
                    <a:pt x="276" y="0"/>
                  </a:ln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/>
            </a:p>
          </p:txBody>
        </p:sp>
      </p:grpSp>
      <p:grpSp>
        <p:nvGrpSpPr>
          <p:cNvPr id="71" name="Gruppo 70">
            <a:extLst>
              <a:ext uri="{FF2B5EF4-FFF2-40B4-BE49-F238E27FC236}">
                <a16:creationId xmlns:a16="http://schemas.microsoft.com/office/drawing/2014/main" id="{2F54301E-679F-8702-DBC7-8D13433E922C}"/>
              </a:ext>
            </a:extLst>
          </p:cNvPr>
          <p:cNvGrpSpPr/>
          <p:nvPr/>
        </p:nvGrpSpPr>
        <p:grpSpPr>
          <a:xfrm>
            <a:off x="8295865" y="2414953"/>
            <a:ext cx="1900237" cy="1411581"/>
            <a:chOff x="9078313" y="2264149"/>
            <a:chExt cx="1900237" cy="1411581"/>
          </a:xfrm>
        </p:grpSpPr>
        <p:grpSp>
          <p:nvGrpSpPr>
            <p:cNvPr id="53" name="Gruppo 52">
              <a:extLst>
                <a:ext uri="{FF2B5EF4-FFF2-40B4-BE49-F238E27FC236}">
                  <a16:creationId xmlns:a16="http://schemas.microsoft.com/office/drawing/2014/main" id="{14F82CAD-96B5-71DF-98FB-8D13B3A4628E}"/>
                </a:ext>
              </a:extLst>
            </p:cNvPr>
            <p:cNvGrpSpPr/>
            <p:nvPr/>
          </p:nvGrpSpPr>
          <p:grpSpPr>
            <a:xfrm>
              <a:off x="9078313" y="2264149"/>
              <a:ext cx="1900237" cy="1404938"/>
              <a:chOff x="4600576" y="334963"/>
              <a:chExt cx="1900237" cy="1404938"/>
            </a:xfrm>
          </p:grpSpPr>
          <p:sp>
            <p:nvSpPr>
              <p:cNvPr id="54" name="Rectangle 100">
                <a:extLst>
                  <a:ext uri="{FF2B5EF4-FFF2-40B4-BE49-F238E27FC236}">
                    <a16:creationId xmlns:a16="http://schemas.microsoft.com/office/drawing/2014/main" id="{6D4BDEC6-BFB8-A371-3D4B-A6C92088526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6788" y="417513"/>
                <a:ext cx="1724025" cy="193675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5" name="Oval 104">
                <a:extLst>
                  <a:ext uri="{FF2B5EF4-FFF2-40B4-BE49-F238E27FC236}">
                    <a16:creationId xmlns:a16="http://schemas.microsoft.com/office/drawing/2014/main" id="{60B7E744-CE06-9EA1-0CC1-4178AA3703D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00576" y="334963"/>
                <a:ext cx="360363" cy="3619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6" name="Oval 105">
                <a:extLst>
                  <a:ext uri="{FF2B5EF4-FFF2-40B4-BE49-F238E27FC236}">
                    <a16:creationId xmlns:a16="http://schemas.microsoft.com/office/drawing/2014/main" id="{F940DD9A-E9F6-6F4A-71B3-15907314F23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4551" y="385763"/>
                <a:ext cx="252413" cy="257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7" name="Rectangle 101">
                <a:extLst>
                  <a:ext uri="{FF2B5EF4-FFF2-40B4-BE49-F238E27FC236}">
                    <a16:creationId xmlns:a16="http://schemas.microsoft.com/office/drawing/2014/main" id="{07E22288-0BE7-196E-F5A9-78449D5E62F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043488" y="766763"/>
                <a:ext cx="1457325" cy="193675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8" name="Oval 106">
                <a:extLst>
                  <a:ext uri="{FF2B5EF4-FFF2-40B4-BE49-F238E27FC236}">
                    <a16:creationId xmlns:a16="http://schemas.microsoft.com/office/drawing/2014/main" id="{650D7ECA-633B-634D-B1F8-3F49AADFF98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8863" y="681038"/>
                <a:ext cx="361950" cy="3619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59" name="Oval 107">
                <a:extLst>
                  <a:ext uri="{FF2B5EF4-FFF2-40B4-BE49-F238E27FC236}">
                    <a16:creationId xmlns:a16="http://schemas.microsoft.com/office/drawing/2014/main" id="{2553196C-BBD0-EA5A-AF3D-2C20A15C36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19663" y="735013"/>
                <a:ext cx="257175" cy="25717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0" name="Rectangle 102">
                <a:extLst>
                  <a:ext uri="{FF2B5EF4-FFF2-40B4-BE49-F238E27FC236}">
                    <a16:creationId xmlns:a16="http://schemas.microsoft.com/office/drawing/2014/main" id="{4F1045D4-B7D4-2A69-D149-E08AE8D579F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13363" y="1112838"/>
                <a:ext cx="1187450" cy="19685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1" name="Oval 108">
                <a:extLst>
                  <a:ext uri="{FF2B5EF4-FFF2-40B4-BE49-F238E27FC236}">
                    <a16:creationId xmlns:a16="http://schemas.microsoft.com/office/drawing/2014/main" id="{D34425D4-36E3-1173-AF96-2E4D81D945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35563" y="1030288"/>
                <a:ext cx="361950" cy="36036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2" name="Oval 109">
                <a:extLst>
                  <a:ext uri="{FF2B5EF4-FFF2-40B4-BE49-F238E27FC236}">
                    <a16:creationId xmlns:a16="http://schemas.microsoft.com/office/drawing/2014/main" id="{69D274CC-03B6-08C2-1863-B0B8FC8526A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189538" y="1084263"/>
                <a:ext cx="254000" cy="2524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3" name="Rectangle 103">
                <a:extLst>
                  <a:ext uri="{FF2B5EF4-FFF2-40B4-BE49-F238E27FC236}">
                    <a16:creationId xmlns:a16="http://schemas.microsoft.com/office/drawing/2014/main" id="{B689AF8B-FB8C-E5AF-FA1C-0E9429F6BE1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80063" y="1460501"/>
                <a:ext cx="920750" cy="19685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4" name="Oval 110">
                <a:extLst>
                  <a:ext uri="{FF2B5EF4-FFF2-40B4-BE49-F238E27FC236}">
                    <a16:creationId xmlns:a16="http://schemas.microsoft.com/office/drawing/2014/main" id="{989CC86A-0306-D1C6-6C8D-DC6E2855B96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02263" y="1377951"/>
                <a:ext cx="361950" cy="36195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  <p:sp>
            <p:nvSpPr>
              <p:cNvPr id="65" name="Oval 111">
                <a:extLst>
                  <a:ext uri="{FF2B5EF4-FFF2-40B4-BE49-F238E27FC236}">
                    <a16:creationId xmlns:a16="http://schemas.microsoft.com/office/drawing/2014/main" id="{5A85AFEB-1748-BAE9-0328-A5E763B3CE8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456238" y="1431926"/>
                <a:ext cx="254000" cy="254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dirty="0"/>
              </a:p>
            </p:txBody>
          </p:sp>
        </p:grp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949DB37E-FB9F-2D8E-8FBD-FC13AB3E35CD}"/>
                </a:ext>
              </a:extLst>
            </p:cNvPr>
            <p:cNvSpPr txBox="1"/>
            <p:nvPr/>
          </p:nvSpPr>
          <p:spPr>
            <a:xfrm>
              <a:off x="9107236" y="2289897"/>
              <a:ext cx="214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2</a:t>
              </a:r>
            </a:p>
          </p:txBody>
        </p:sp>
        <p:sp>
          <p:nvSpPr>
            <p:cNvPr id="68" name="CasellaDiTesto 67">
              <a:extLst>
                <a:ext uri="{FF2B5EF4-FFF2-40B4-BE49-F238E27FC236}">
                  <a16:creationId xmlns:a16="http://schemas.microsoft.com/office/drawing/2014/main" id="{009290F0-4D29-3FAE-8E3E-96545F03DC49}"/>
                </a:ext>
              </a:extLst>
            </p:cNvPr>
            <p:cNvSpPr txBox="1"/>
            <p:nvPr/>
          </p:nvSpPr>
          <p:spPr>
            <a:xfrm>
              <a:off x="9347318" y="2605135"/>
              <a:ext cx="214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2</a:t>
              </a:r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3AACED6C-91B4-C83B-DFB1-A8EE05815BD2}"/>
                </a:ext>
              </a:extLst>
            </p:cNvPr>
            <p:cNvSpPr txBox="1"/>
            <p:nvPr/>
          </p:nvSpPr>
          <p:spPr>
            <a:xfrm>
              <a:off x="9625564" y="2937066"/>
              <a:ext cx="214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2</a:t>
              </a:r>
            </a:p>
          </p:txBody>
        </p:sp>
        <p:sp>
          <p:nvSpPr>
            <p:cNvPr id="70" name="CasellaDiTesto 69">
              <a:extLst>
                <a:ext uri="{FF2B5EF4-FFF2-40B4-BE49-F238E27FC236}">
                  <a16:creationId xmlns:a16="http://schemas.microsoft.com/office/drawing/2014/main" id="{5DC263B0-FAC7-D7D2-1EDE-F87F7394D045}"/>
                </a:ext>
              </a:extLst>
            </p:cNvPr>
            <p:cNvSpPr txBox="1"/>
            <p:nvPr/>
          </p:nvSpPr>
          <p:spPr>
            <a:xfrm>
              <a:off x="9926797" y="3306398"/>
              <a:ext cx="2143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/>
                <a:t>2</a:t>
              </a:r>
            </a:p>
          </p:txBody>
        </p:sp>
      </p:grpSp>
      <p:sp>
        <p:nvSpPr>
          <p:cNvPr id="72" name="CasellaDiTesto 71">
            <a:extLst>
              <a:ext uri="{FF2B5EF4-FFF2-40B4-BE49-F238E27FC236}">
                <a16:creationId xmlns:a16="http://schemas.microsoft.com/office/drawing/2014/main" id="{31B54895-9B4A-D5D3-5874-B27C9834E0F4}"/>
              </a:ext>
            </a:extLst>
          </p:cNvPr>
          <p:cNvSpPr txBox="1"/>
          <p:nvPr/>
        </p:nvSpPr>
        <p:spPr>
          <a:xfrm>
            <a:off x="10196102" y="2402535"/>
            <a:ext cx="13085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Chalkboard SE" panose="03050602040202020205" pitchFamily="66" charset="77"/>
              </a:rPr>
              <a:t>Face to face</a:t>
            </a:r>
          </a:p>
        </p:txBody>
      </p:sp>
      <p:sp>
        <p:nvSpPr>
          <p:cNvPr id="73" name="CasellaDiTesto 72">
            <a:extLst>
              <a:ext uri="{FF2B5EF4-FFF2-40B4-BE49-F238E27FC236}">
                <a16:creationId xmlns:a16="http://schemas.microsoft.com/office/drawing/2014/main" id="{2289DA46-30DB-E3A4-02B6-B949E8C7E59E}"/>
              </a:ext>
            </a:extLst>
          </p:cNvPr>
          <p:cNvSpPr txBox="1"/>
          <p:nvPr/>
        </p:nvSpPr>
        <p:spPr>
          <a:xfrm>
            <a:off x="10182741" y="2697177"/>
            <a:ext cx="20302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t-IT"/>
            </a:defPPr>
            <a:lvl1pPr>
              <a:defRPr sz="1400">
                <a:latin typeface="Chalkboard SE" panose="03050602040202020205" pitchFamily="66" charset="77"/>
              </a:defRPr>
            </a:lvl1pPr>
          </a:lstStyle>
          <a:p>
            <a:r>
              <a:rPr lang="en-GB" b="1" dirty="0"/>
              <a:t>Demonstration at the Rural labs</a:t>
            </a:r>
          </a:p>
          <a:p>
            <a:endParaRPr lang="it-IT" b="1" dirty="0"/>
          </a:p>
        </p:txBody>
      </p:sp>
      <p:sp>
        <p:nvSpPr>
          <p:cNvPr id="74" name="CasellaDiTesto 73">
            <a:extLst>
              <a:ext uri="{FF2B5EF4-FFF2-40B4-BE49-F238E27FC236}">
                <a16:creationId xmlns:a16="http://schemas.microsoft.com/office/drawing/2014/main" id="{6F1F6F34-BAAD-625A-697B-3B167382C07C}"/>
              </a:ext>
            </a:extLst>
          </p:cNvPr>
          <p:cNvSpPr txBox="1"/>
          <p:nvPr/>
        </p:nvSpPr>
        <p:spPr>
          <a:xfrm>
            <a:off x="10196102" y="3149763"/>
            <a:ext cx="177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latin typeface="Chalkboard SE" panose="03050602040202020205" pitchFamily="66" charset="77"/>
              </a:rPr>
              <a:t>Practical training </a:t>
            </a:r>
          </a:p>
        </p:txBody>
      </p:sp>
      <p:sp>
        <p:nvSpPr>
          <p:cNvPr id="75" name="CasellaDiTesto 74">
            <a:extLst>
              <a:ext uri="{FF2B5EF4-FFF2-40B4-BE49-F238E27FC236}">
                <a16:creationId xmlns:a16="http://schemas.microsoft.com/office/drawing/2014/main" id="{1DD72FB6-EAB8-BBCB-CDA1-F72635583FB2}"/>
              </a:ext>
            </a:extLst>
          </p:cNvPr>
          <p:cNvSpPr txBox="1"/>
          <p:nvPr/>
        </p:nvSpPr>
        <p:spPr>
          <a:xfrm>
            <a:off x="10208762" y="3461585"/>
            <a:ext cx="17787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1" dirty="0">
                <a:latin typeface="Chalkboard SE" panose="03050602040202020205" pitchFamily="66" charset="77"/>
              </a:rPr>
              <a:t>On line training </a:t>
            </a:r>
          </a:p>
        </p:txBody>
      </p:sp>
      <p:sp>
        <p:nvSpPr>
          <p:cNvPr id="107" name="CasellaDiTesto 106">
            <a:extLst>
              <a:ext uri="{FF2B5EF4-FFF2-40B4-BE49-F238E27FC236}">
                <a16:creationId xmlns:a16="http://schemas.microsoft.com/office/drawing/2014/main" id="{67FF44D2-730C-C4A9-6F01-CFAF22BC174B}"/>
              </a:ext>
            </a:extLst>
          </p:cNvPr>
          <p:cNvSpPr txBox="1"/>
          <p:nvPr/>
        </p:nvSpPr>
        <p:spPr>
          <a:xfrm>
            <a:off x="8346049" y="4669759"/>
            <a:ext cx="3356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00" dirty="0">
                <a:latin typeface="Chalkboard SE" panose="03050602040202020205" pitchFamily="66" charset="77"/>
              </a:rPr>
              <a:t>72 hours </a:t>
            </a:r>
            <a:r>
              <a:rPr lang="en-GB" sz="2000" b="1" dirty="0">
                <a:latin typeface="Chalkboard SE" panose="03050602040202020205" pitchFamily="66" charset="77"/>
              </a:rPr>
              <a:t>x</a:t>
            </a:r>
            <a:r>
              <a:rPr lang="en-GB" sz="1600" dirty="0">
                <a:latin typeface="Chalkboard SE" panose="03050602040202020205" pitchFamily="66" charset="77"/>
              </a:rPr>
              <a:t> course </a:t>
            </a:r>
            <a:r>
              <a:rPr lang="en-GB" sz="2000" b="1" dirty="0">
                <a:latin typeface="Chalkboard SE" panose="03050602040202020205" pitchFamily="66" charset="77"/>
              </a:rPr>
              <a:t>x</a:t>
            </a:r>
            <a:r>
              <a:rPr lang="en-GB" sz="1600" dirty="0">
                <a:latin typeface="Chalkboard SE" panose="03050602040202020205" pitchFamily="66" charset="77"/>
              </a:rPr>
              <a:t> 4 countries</a:t>
            </a:r>
            <a:r>
              <a:rPr lang="en-GB" sz="2000" dirty="0">
                <a:latin typeface="Chalkboard SE" panose="03050602040202020205" pitchFamily="66" charset="77"/>
              </a:rPr>
              <a:t> </a:t>
            </a:r>
            <a:r>
              <a:rPr lang="en-GB" sz="2000" b="1" dirty="0">
                <a:latin typeface="Chalkboard SE" panose="03050602040202020205" pitchFamily="66" charset="77"/>
              </a:rPr>
              <a:t>x </a:t>
            </a:r>
            <a:r>
              <a:rPr lang="en-GB" sz="1600" dirty="0">
                <a:latin typeface="Chalkboard SE" panose="03050602040202020205" pitchFamily="66" charset="77"/>
              </a:rPr>
              <a:t>3 training rounds</a:t>
            </a:r>
          </a:p>
        </p:txBody>
      </p:sp>
      <p:sp>
        <p:nvSpPr>
          <p:cNvPr id="109" name="Rettangolo 108">
            <a:extLst>
              <a:ext uri="{FF2B5EF4-FFF2-40B4-BE49-F238E27FC236}">
                <a16:creationId xmlns:a16="http://schemas.microsoft.com/office/drawing/2014/main" id="{29702FB5-2E58-FF48-E08D-8CBD529E98B0}"/>
              </a:ext>
            </a:extLst>
          </p:cNvPr>
          <p:cNvSpPr/>
          <p:nvPr/>
        </p:nvSpPr>
        <p:spPr>
          <a:xfrm rot="5400000">
            <a:off x="9846631" y="5027881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it-IT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=</a:t>
            </a:r>
          </a:p>
        </p:txBody>
      </p:sp>
      <p:sp>
        <p:nvSpPr>
          <p:cNvPr id="110" name="CasellaDiTesto 109">
            <a:extLst>
              <a:ext uri="{FF2B5EF4-FFF2-40B4-BE49-F238E27FC236}">
                <a16:creationId xmlns:a16="http://schemas.microsoft.com/office/drawing/2014/main" id="{FCE71A55-BBE4-2C81-1ED6-3D2093D87A3B}"/>
              </a:ext>
            </a:extLst>
          </p:cNvPr>
          <p:cNvSpPr txBox="1"/>
          <p:nvPr/>
        </p:nvSpPr>
        <p:spPr>
          <a:xfrm>
            <a:off x="8842963" y="5684220"/>
            <a:ext cx="243183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Chalkboard SE" panose="03050602040202020205" pitchFamily="66" charset="77"/>
              </a:rPr>
              <a:t>864 total training hours</a:t>
            </a:r>
          </a:p>
        </p:txBody>
      </p:sp>
      <p:sp>
        <p:nvSpPr>
          <p:cNvPr id="147" name="Callout con freccia in su 146">
            <a:extLst>
              <a:ext uri="{FF2B5EF4-FFF2-40B4-BE49-F238E27FC236}">
                <a16:creationId xmlns:a16="http://schemas.microsoft.com/office/drawing/2014/main" id="{F4738E2E-4331-98C3-8403-9D1932BB148C}"/>
              </a:ext>
            </a:extLst>
          </p:cNvPr>
          <p:cNvSpPr/>
          <p:nvPr/>
        </p:nvSpPr>
        <p:spPr>
          <a:xfrm>
            <a:off x="8424862" y="3980714"/>
            <a:ext cx="3277337" cy="2034502"/>
          </a:xfrm>
          <a:prstGeom prst="upArrowCallout">
            <a:avLst/>
          </a:prstGeom>
          <a:noFill/>
          <a:ln w="38100"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E94827"/>
              </a:solidFill>
            </a:endParaRPr>
          </a:p>
        </p:txBody>
      </p:sp>
      <p:pic>
        <p:nvPicPr>
          <p:cNvPr id="148" name="Segnaposto contenuto 7">
            <a:extLst>
              <a:ext uri="{FF2B5EF4-FFF2-40B4-BE49-F238E27FC236}">
                <a16:creationId xmlns:a16="http://schemas.microsoft.com/office/drawing/2014/main" id="{32B80BB5-D29F-330B-48BE-1BF002BC87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809" y="84671"/>
            <a:ext cx="3444505" cy="720000"/>
          </a:xfrm>
          <a:prstGeom prst="rect">
            <a:avLst/>
          </a:prstGeom>
        </p:spPr>
      </p:pic>
      <p:pic>
        <p:nvPicPr>
          <p:cNvPr id="149" name="Immagine 148">
            <a:extLst>
              <a:ext uri="{FF2B5EF4-FFF2-40B4-BE49-F238E27FC236}">
                <a16:creationId xmlns:a16="http://schemas.microsoft.com/office/drawing/2014/main" id="{0A9C6A0D-EEEE-C10A-56C7-D5869DC4957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00" b="31401"/>
          <a:stretch/>
        </p:blipFill>
        <p:spPr>
          <a:xfrm>
            <a:off x="-52900" y="-5199"/>
            <a:ext cx="2288025" cy="840744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F8563C0B-263F-8734-DDB3-3B1713EDC0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duotone>
              <a:prstClr val="black"/>
              <a:srgbClr val="008F00">
                <a:tint val="45000"/>
                <a:satMod val="400000"/>
              </a:srgbClr>
            </a:duotone>
          </a:blip>
          <a:srcRect r="38128"/>
          <a:stretch/>
        </p:blipFill>
        <p:spPr>
          <a:xfrm>
            <a:off x="4450203" y="1855916"/>
            <a:ext cx="3922430" cy="3312000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2728C8CB-A66C-E426-7245-E1C61BFF7DF3}"/>
              </a:ext>
            </a:extLst>
          </p:cNvPr>
          <p:cNvSpPr txBox="1"/>
          <p:nvPr/>
        </p:nvSpPr>
        <p:spPr>
          <a:xfrm>
            <a:off x="8252308" y="1520912"/>
            <a:ext cx="3960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latin typeface="Chalkboard SE" panose="03050602040202020205" pitchFamily="66" charset="77"/>
              </a:rPr>
              <a:t>8 hours per </a:t>
            </a:r>
            <a:r>
              <a:rPr lang="en-GB" sz="2000">
                <a:latin typeface="Chalkboard SE" panose="03050602040202020205" pitchFamily="66" charset="77"/>
              </a:rPr>
              <a:t>module per country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775A2641-0DFA-3C82-6B5B-2AFB9E0FAFF4}"/>
              </a:ext>
            </a:extLst>
          </p:cNvPr>
          <p:cNvSpPr/>
          <p:nvPr/>
        </p:nvSpPr>
        <p:spPr>
          <a:xfrm>
            <a:off x="4641399" y="3260202"/>
            <a:ext cx="3341681" cy="2190826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/>
        </p:spPr>
        <p:txBody>
          <a:bodyPr wrap="none" lIns="91440" tIns="45720" rIns="91440" bIns="45720">
            <a:prstTxWarp prst="textArchDown">
              <a:avLst>
                <a:gd name="adj" fmla="val 551653"/>
              </a:avLst>
            </a:prstTxWarp>
            <a:spAutoFit/>
          </a:bodyPr>
          <a:lstStyle/>
          <a:p>
            <a:r>
              <a:rPr lang="it-IT" sz="2400" b="1" dirty="0">
                <a:solidFill>
                  <a:srgbClr val="E94727"/>
                </a:solidFill>
                <a:latin typeface="Chalkboard SE" panose="03050602040202020205" pitchFamily="66" charset="77"/>
              </a:rPr>
              <a:t>CIRCULAR ECONOMY IN AGRICULTURE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DEB12B33-5BEE-6867-C27E-F2BC67ACC481}"/>
              </a:ext>
            </a:extLst>
          </p:cNvPr>
          <p:cNvSpPr txBox="1"/>
          <p:nvPr/>
        </p:nvSpPr>
        <p:spPr>
          <a:xfrm>
            <a:off x="4960772" y="6562882"/>
            <a:ext cx="37112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solidFill>
                  <a:schemeClr val="bg2"/>
                </a:solidFill>
                <a:latin typeface="Chalkboard SE" panose="03050602040202020205" pitchFamily="66" charset="77"/>
              </a:rPr>
              <a:t>https://tango-circularproject.eu</a:t>
            </a:r>
          </a:p>
        </p:txBody>
      </p:sp>
      <p:sp>
        <p:nvSpPr>
          <p:cNvPr id="12" name="Rounded Rectangle 8">
            <a:extLst>
              <a:ext uri="{FF2B5EF4-FFF2-40B4-BE49-F238E27FC236}">
                <a16:creationId xmlns:a16="http://schemas.microsoft.com/office/drawing/2014/main" id="{F41E46A1-F42F-B3F6-69E9-F3C174B9FA3F}"/>
              </a:ext>
            </a:extLst>
          </p:cNvPr>
          <p:cNvSpPr>
            <a:spLocks noChangeAspect="1"/>
          </p:cNvSpPr>
          <p:nvPr/>
        </p:nvSpPr>
        <p:spPr>
          <a:xfrm>
            <a:off x="266280" y="6604534"/>
            <a:ext cx="252028" cy="252000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ln>
                <a:solidFill>
                  <a:srgbClr val="4F81BD"/>
                </a:solidFill>
              </a:ln>
              <a:solidFill>
                <a:srgbClr val="4F81BD"/>
              </a:solidFill>
            </a:endParaRPr>
          </a:p>
        </p:txBody>
      </p:sp>
      <p:pic>
        <p:nvPicPr>
          <p:cNvPr id="21" name="Immagine 20">
            <a:extLst>
              <a:ext uri="{FF2B5EF4-FFF2-40B4-BE49-F238E27FC236}">
                <a16:creationId xmlns:a16="http://schemas.microsoft.com/office/drawing/2014/main" id="{0E0A9BAC-A789-4137-3EEE-8391282439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901" t="25250" r="24801" b="25564"/>
          <a:stretch/>
        </p:blipFill>
        <p:spPr>
          <a:xfrm>
            <a:off x="1339218" y="6604534"/>
            <a:ext cx="257700" cy="252000"/>
          </a:xfrm>
          <a:prstGeom prst="rect">
            <a:avLst/>
          </a:prstGeom>
        </p:spPr>
      </p:pic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B9AC7A9F-C848-5653-F02F-B1F033D10548}"/>
              </a:ext>
            </a:extLst>
          </p:cNvPr>
          <p:cNvSpPr>
            <a:spLocks noChangeAspect="1"/>
          </p:cNvSpPr>
          <p:nvPr/>
        </p:nvSpPr>
        <p:spPr>
          <a:xfrm>
            <a:off x="802763" y="6610369"/>
            <a:ext cx="252000" cy="252000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pic>
        <p:nvPicPr>
          <p:cNvPr id="24" name="Elemento grafico 23" descr="Internet">
            <a:extLst>
              <a:ext uri="{FF2B5EF4-FFF2-40B4-BE49-F238E27FC236}">
                <a16:creationId xmlns:a16="http://schemas.microsoft.com/office/drawing/2014/main" id="{D7C97CFE-4277-44D7-BA17-096BFC1973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83733" y="6516439"/>
            <a:ext cx="432000" cy="432000"/>
          </a:xfrm>
          <a:prstGeom prst="rect">
            <a:avLst/>
          </a:prstGeom>
        </p:spPr>
      </p:pic>
      <p:pic>
        <p:nvPicPr>
          <p:cNvPr id="52" name="Elemento grafico 51" descr="Freccia dritta">
            <a:extLst>
              <a:ext uri="{FF2B5EF4-FFF2-40B4-BE49-F238E27FC236}">
                <a16:creationId xmlns:a16="http://schemas.microsoft.com/office/drawing/2014/main" id="{651FCA06-1D3A-0AF5-A598-C2276BFE792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H="1">
            <a:off x="11098152" y="6043539"/>
            <a:ext cx="914400" cy="773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284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444981BE-95D7-4080-9F4E-3941C50096E5}"/>
              </a:ext>
            </a:extLst>
          </p:cNvPr>
          <p:cNvSpPr/>
          <p:nvPr/>
        </p:nvSpPr>
        <p:spPr>
          <a:xfrm>
            <a:off x="0" y="-15208"/>
            <a:ext cx="2677030" cy="2894363"/>
          </a:xfrm>
          <a:prstGeom prst="rect">
            <a:avLst/>
          </a:prstGeom>
          <a:solidFill>
            <a:srgbClr val="4F81BD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4F81BD"/>
              </a:solidFill>
            </a:endParaRPr>
          </a:p>
        </p:txBody>
      </p:sp>
      <p:grpSp>
        <p:nvGrpSpPr>
          <p:cNvPr id="3" name="Group 8">
            <a:extLst>
              <a:ext uri="{FF2B5EF4-FFF2-40B4-BE49-F238E27FC236}">
                <a16:creationId xmlns:a16="http://schemas.microsoft.com/office/drawing/2014/main" id="{85A9800A-F99E-4D6B-A147-4D050E13CDB2}"/>
              </a:ext>
            </a:extLst>
          </p:cNvPr>
          <p:cNvGrpSpPr/>
          <p:nvPr/>
        </p:nvGrpSpPr>
        <p:grpSpPr>
          <a:xfrm>
            <a:off x="158777" y="127715"/>
            <a:ext cx="2674150" cy="994918"/>
            <a:chOff x="565695" y="432647"/>
            <a:chExt cx="2674150" cy="994918"/>
          </a:xfrm>
        </p:grpSpPr>
        <p:grpSp>
          <p:nvGrpSpPr>
            <p:cNvPr id="4" name="Group 6">
              <a:extLst>
                <a:ext uri="{FF2B5EF4-FFF2-40B4-BE49-F238E27FC236}">
                  <a16:creationId xmlns:a16="http://schemas.microsoft.com/office/drawing/2014/main" id="{F70828B8-9BD5-4BB7-B741-A7C151A30F9E}"/>
                </a:ext>
              </a:extLst>
            </p:cNvPr>
            <p:cNvGrpSpPr/>
            <p:nvPr/>
          </p:nvGrpSpPr>
          <p:grpSpPr>
            <a:xfrm>
              <a:off x="762961" y="432647"/>
              <a:ext cx="2476884" cy="993448"/>
              <a:chOff x="732977" y="502986"/>
              <a:chExt cx="2476884" cy="993448"/>
            </a:xfrm>
          </p:grpSpPr>
          <p:sp>
            <p:nvSpPr>
              <p:cNvPr id="6" name="Text Placeholder 12">
                <a:extLst>
                  <a:ext uri="{FF2B5EF4-FFF2-40B4-BE49-F238E27FC236}">
                    <a16:creationId xmlns:a16="http://schemas.microsoft.com/office/drawing/2014/main" id="{7F00023F-14FA-436A-9436-81906B30998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60384" y="872294"/>
                <a:ext cx="806830" cy="624140"/>
              </a:xfrm>
              <a:prstGeom prst="rect">
                <a:avLst/>
              </a:prstGeom>
            </p:spPr>
            <p:txBody>
              <a:bodyPr lIns="0" tIns="0" rIns="0" bIns="0" anchor="ctr"/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Tx/>
                  <a:buNone/>
                  <a:defRPr sz="3200" b="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4000" dirty="0">
                    <a:solidFill>
                      <a:schemeClr val="bg1">
                        <a:alpha val="30000"/>
                      </a:schemeClr>
                    </a:solidFill>
                  </a:rPr>
                  <a:t>01</a:t>
                </a:r>
              </a:p>
            </p:txBody>
          </p:sp>
          <p:sp>
            <p:nvSpPr>
              <p:cNvPr id="7" name="직사각형 11">
                <a:extLst>
                  <a:ext uri="{FF2B5EF4-FFF2-40B4-BE49-F238E27FC236}">
                    <a16:creationId xmlns:a16="http://schemas.microsoft.com/office/drawing/2014/main" id="{CFCC2A8C-1275-4833-9421-A10AB28EE8DE}"/>
                  </a:ext>
                </a:extLst>
              </p:cNvPr>
              <p:cNvSpPr/>
              <p:nvPr/>
            </p:nvSpPr>
            <p:spPr>
              <a:xfrm>
                <a:off x="732977" y="502986"/>
                <a:ext cx="247688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ko-KR" b="1" dirty="0">
                    <a:solidFill>
                      <a:srgbClr val="FFFFFF"/>
                    </a:solidFill>
                  </a:rPr>
                  <a:t>e - learning platform</a:t>
                </a:r>
                <a:endParaRPr lang="ko-KR" altLang="en-US" b="1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7B0066C-D319-4A85-ADFF-913D0562BE72}"/>
                </a:ext>
              </a:extLst>
            </p:cNvPr>
            <p:cNvSpPr txBox="1"/>
            <p:nvPr/>
          </p:nvSpPr>
          <p:spPr>
            <a:xfrm>
              <a:off x="565695" y="842790"/>
              <a:ext cx="17740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rgbClr val="FFFFFF"/>
                  </a:solidFill>
                  <a:latin typeface="Chalkboard SE" panose="03050602040202020205" pitchFamily="66" charset="77"/>
                </a:rPr>
                <a:t>Download training material</a:t>
              </a:r>
            </a:p>
          </p:txBody>
        </p:sp>
      </p:grpSp>
      <p:grpSp>
        <p:nvGrpSpPr>
          <p:cNvPr id="8" name="Group 9">
            <a:extLst>
              <a:ext uri="{FF2B5EF4-FFF2-40B4-BE49-F238E27FC236}">
                <a16:creationId xmlns:a16="http://schemas.microsoft.com/office/drawing/2014/main" id="{6EC0F636-C921-44AD-9092-5133AC733BD1}"/>
              </a:ext>
            </a:extLst>
          </p:cNvPr>
          <p:cNvGrpSpPr/>
          <p:nvPr/>
        </p:nvGrpSpPr>
        <p:grpSpPr>
          <a:xfrm>
            <a:off x="130029" y="1191397"/>
            <a:ext cx="2560251" cy="1396170"/>
            <a:chOff x="536947" y="113457"/>
            <a:chExt cx="2560251" cy="1396170"/>
          </a:xfrm>
        </p:grpSpPr>
        <p:grpSp>
          <p:nvGrpSpPr>
            <p:cNvPr id="9" name="Group 10">
              <a:extLst>
                <a:ext uri="{FF2B5EF4-FFF2-40B4-BE49-F238E27FC236}">
                  <a16:creationId xmlns:a16="http://schemas.microsoft.com/office/drawing/2014/main" id="{1CBF0334-763F-4160-9FE4-61C7D7A781DD}"/>
                </a:ext>
              </a:extLst>
            </p:cNvPr>
            <p:cNvGrpSpPr/>
            <p:nvPr/>
          </p:nvGrpSpPr>
          <p:grpSpPr>
            <a:xfrm>
              <a:off x="536947" y="113457"/>
              <a:ext cx="2560251" cy="1396170"/>
              <a:chOff x="506963" y="183796"/>
              <a:chExt cx="2560251" cy="1396170"/>
            </a:xfrm>
          </p:grpSpPr>
          <p:sp>
            <p:nvSpPr>
              <p:cNvPr id="11" name="Text Placeholder 12">
                <a:extLst>
                  <a:ext uri="{FF2B5EF4-FFF2-40B4-BE49-F238E27FC236}">
                    <a16:creationId xmlns:a16="http://schemas.microsoft.com/office/drawing/2014/main" id="{825F0C31-B5F7-4C79-8416-4B1163D8D27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60384" y="955826"/>
                <a:ext cx="806830" cy="624140"/>
              </a:xfrm>
              <a:prstGeom prst="rect">
                <a:avLst/>
              </a:prstGeom>
            </p:spPr>
            <p:txBody>
              <a:bodyPr lIns="0" tIns="0" rIns="0" bIns="0" anchor="ctr"/>
              <a:lstStyle>
                <a:lvl1pPr marL="0" indent="0" algn="l" defTabSz="914400" rtl="0" eaLnBrk="1" latinLnBrk="0" hangingPunct="1">
                  <a:spcBef>
                    <a:spcPct val="20000"/>
                  </a:spcBef>
                  <a:buFontTx/>
                  <a:buNone/>
                  <a:defRPr sz="3200" b="1" kern="12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»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4000" dirty="0">
                    <a:solidFill>
                      <a:schemeClr val="bg1">
                        <a:alpha val="30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12" name="직사각형 11">
                <a:extLst>
                  <a:ext uri="{FF2B5EF4-FFF2-40B4-BE49-F238E27FC236}">
                    <a16:creationId xmlns:a16="http://schemas.microsoft.com/office/drawing/2014/main" id="{4069E3B5-88B2-4CAC-B9BC-CC14D1837471}"/>
                  </a:ext>
                </a:extLst>
              </p:cNvPr>
              <p:cNvSpPr/>
              <p:nvPr/>
            </p:nvSpPr>
            <p:spPr>
              <a:xfrm>
                <a:off x="506963" y="183796"/>
                <a:ext cx="2064648" cy="5847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1600" dirty="0">
                    <a:solidFill>
                      <a:srgbClr val="FFFFFF"/>
                    </a:solidFill>
                    <a:latin typeface="Chalkboard SE" panose="03050602040202020205" pitchFamily="66" charset="77"/>
                  </a:rPr>
                  <a:t>Staying tuned on project events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ED4C38A-7D14-47FD-A065-E6F57FE73E66}"/>
                </a:ext>
              </a:extLst>
            </p:cNvPr>
            <p:cNvSpPr txBox="1"/>
            <p:nvPr/>
          </p:nvSpPr>
          <p:spPr>
            <a:xfrm>
              <a:off x="536947" y="924852"/>
              <a:ext cx="190562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>
                  <a:solidFill>
                    <a:srgbClr val="FFFFFF"/>
                  </a:solidFill>
                  <a:latin typeface="Chalkboard SE" panose="03050602040202020205" pitchFamily="66" charset="77"/>
                </a:rPr>
                <a:t>Communicate  with Project Partners</a:t>
              </a:r>
            </a:p>
          </p:txBody>
        </p:sp>
      </p:grpSp>
      <p:sp>
        <p:nvSpPr>
          <p:cNvPr id="15" name="직사각형 5">
            <a:extLst>
              <a:ext uri="{FF2B5EF4-FFF2-40B4-BE49-F238E27FC236}">
                <a16:creationId xmlns:a16="http://schemas.microsoft.com/office/drawing/2014/main" id="{5D7085FF-740B-4454-A26A-7CF6CFBCB9F1}"/>
              </a:ext>
            </a:extLst>
          </p:cNvPr>
          <p:cNvSpPr/>
          <p:nvPr/>
        </p:nvSpPr>
        <p:spPr>
          <a:xfrm>
            <a:off x="8212322" y="4117557"/>
            <a:ext cx="2577737" cy="769441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altLang="ko-KR" sz="2400" b="1" dirty="0">
                <a:ln/>
                <a:solidFill>
                  <a:schemeClr val="accent3"/>
                </a:solidFill>
                <a:latin typeface="Chalkboard SE" panose="03050602040202020205" pitchFamily="66" charset="77"/>
              </a:rPr>
              <a:t>4 Rural labs</a:t>
            </a:r>
          </a:p>
          <a:p>
            <a:endParaRPr lang="en-US" altLang="ko-KR" sz="2000" b="1" dirty="0">
              <a:ln/>
              <a:solidFill>
                <a:schemeClr val="accent3"/>
              </a:solidFill>
              <a:latin typeface="Chalkboard SE" panose="03050602040202020205" pitchFamily="66" charset="77"/>
            </a:endParaRPr>
          </a:p>
        </p:txBody>
      </p:sp>
      <p:grpSp>
        <p:nvGrpSpPr>
          <p:cNvPr id="29" name="Gruppo 28">
            <a:extLst>
              <a:ext uri="{FF2B5EF4-FFF2-40B4-BE49-F238E27FC236}">
                <a16:creationId xmlns:a16="http://schemas.microsoft.com/office/drawing/2014/main" id="{8DA3357E-52A8-0C37-E594-A2CC3C675174}"/>
              </a:ext>
            </a:extLst>
          </p:cNvPr>
          <p:cNvGrpSpPr>
            <a:grpSpLocks noChangeAspect="1"/>
          </p:cNvGrpSpPr>
          <p:nvPr/>
        </p:nvGrpSpPr>
        <p:grpSpPr>
          <a:xfrm>
            <a:off x="5819467" y="1145061"/>
            <a:ext cx="3086100" cy="2916000"/>
            <a:chOff x="8332864" y="1769740"/>
            <a:chExt cx="3305096" cy="3122925"/>
          </a:xfrm>
        </p:grpSpPr>
        <p:pic>
          <p:nvPicPr>
            <p:cNvPr id="30" name="Immagine 29">
              <a:extLst>
                <a:ext uri="{FF2B5EF4-FFF2-40B4-BE49-F238E27FC236}">
                  <a16:creationId xmlns:a16="http://schemas.microsoft.com/office/drawing/2014/main" id="{A1487D43-F71C-AC28-7F11-5CFCD6621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>
              <a:off x="8332864" y="1769740"/>
              <a:ext cx="3305096" cy="3122925"/>
            </a:xfrm>
            <a:prstGeom prst="rect">
              <a:avLst/>
            </a:prstGeom>
            <a:ln w="190500" cap="sq">
              <a:solidFill>
                <a:srgbClr val="C8C6BD"/>
              </a:solidFill>
              <a:prstDash val="solid"/>
              <a:miter lim="800000"/>
            </a:ln>
            <a:effectLst>
              <a:outerShdw blurRad="254000" algn="bl" rotWithShape="0">
                <a:srgbClr val="000000">
                  <a:alpha val="43000"/>
                </a:srgbClr>
              </a:outerShdw>
            </a:effectLst>
            <a:scene3d>
              <a:camera prst="perspectiveFront" fov="5400000"/>
              <a:lightRig rig="threePt" dir="t">
                <a:rot lat="0" lon="0" rev="2100000"/>
              </a:lightRig>
            </a:scene3d>
            <a:sp3d extrusionH="25400">
              <a:bevelT w="304800" h="152400" prst="hardEdge"/>
              <a:extrusionClr>
                <a:srgbClr val="000000"/>
              </a:extrusionClr>
            </a:sp3d>
          </p:spPr>
        </p:pic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2746749C-5EFD-EED5-29CA-CFF5159EFC8F}"/>
                </a:ext>
              </a:extLst>
            </p:cNvPr>
            <p:cNvSpPr/>
            <p:nvPr/>
          </p:nvSpPr>
          <p:spPr>
            <a:xfrm flipV="1">
              <a:off x="8554502" y="3995336"/>
              <a:ext cx="277339" cy="399987"/>
            </a:xfrm>
            <a:custGeom>
              <a:avLst/>
              <a:gdLst>
                <a:gd name="connsiteX0" fmla="*/ 159312 w 277339"/>
                <a:gd name="connsiteY0" fmla="*/ 399987 h 399987"/>
                <a:gd name="connsiteX1" fmla="*/ 277339 w 277339"/>
                <a:gd name="connsiteY1" fmla="*/ 281960 h 399987"/>
                <a:gd name="connsiteX2" fmla="*/ 159312 w 277339"/>
                <a:gd name="connsiteY2" fmla="*/ 163933 h 399987"/>
                <a:gd name="connsiteX3" fmla="*/ 132324 w 277339"/>
                <a:gd name="connsiteY3" fmla="*/ 169382 h 399987"/>
                <a:gd name="connsiteX4" fmla="*/ 0 w 277339"/>
                <a:gd name="connsiteY4" fmla="*/ 0 h 399987"/>
                <a:gd name="connsiteX5" fmla="*/ 69176 w 277339"/>
                <a:gd name="connsiteY5" fmla="*/ 208407 h 399987"/>
                <a:gd name="connsiteX6" fmla="*/ 50560 w 277339"/>
                <a:gd name="connsiteY6" fmla="*/ 236018 h 399987"/>
                <a:gd name="connsiteX7" fmla="*/ 41285 w 277339"/>
                <a:gd name="connsiteY7" fmla="*/ 281960 h 399987"/>
                <a:gd name="connsiteX8" fmla="*/ 159312 w 277339"/>
                <a:gd name="connsiteY8" fmla="*/ 399987 h 399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339" h="399987">
                  <a:moveTo>
                    <a:pt x="159312" y="399987"/>
                  </a:moveTo>
                  <a:cubicBezTo>
                    <a:pt x="224497" y="399987"/>
                    <a:pt x="277339" y="347145"/>
                    <a:pt x="277339" y="281960"/>
                  </a:cubicBezTo>
                  <a:cubicBezTo>
                    <a:pt x="277339" y="216775"/>
                    <a:pt x="224497" y="163933"/>
                    <a:pt x="159312" y="163933"/>
                  </a:cubicBezTo>
                  <a:lnTo>
                    <a:pt x="132324" y="169382"/>
                  </a:lnTo>
                  <a:lnTo>
                    <a:pt x="0" y="0"/>
                  </a:lnTo>
                  <a:lnTo>
                    <a:pt x="69176" y="208407"/>
                  </a:lnTo>
                  <a:lnTo>
                    <a:pt x="50560" y="236018"/>
                  </a:lnTo>
                  <a:cubicBezTo>
                    <a:pt x="44588" y="250139"/>
                    <a:pt x="41285" y="265664"/>
                    <a:pt x="41285" y="281960"/>
                  </a:cubicBezTo>
                  <a:cubicBezTo>
                    <a:pt x="41285" y="347145"/>
                    <a:pt x="94127" y="399987"/>
                    <a:pt x="159312" y="399987"/>
                  </a:cubicBezTo>
                  <a:close/>
                </a:path>
              </a:pathLst>
            </a:custGeom>
            <a:solidFill>
              <a:schemeClr val="accent6"/>
            </a:solidFill>
            <a:ln w="19050">
              <a:solidFill>
                <a:schemeClr val="accent6">
                  <a:lumMod val="60000"/>
                  <a:lumOff val="4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665D1128-85B1-1F43-8B8B-87374B90F637}"/>
                </a:ext>
              </a:extLst>
            </p:cNvPr>
            <p:cNvSpPr/>
            <p:nvPr/>
          </p:nvSpPr>
          <p:spPr>
            <a:xfrm flipV="1">
              <a:off x="9000733" y="3887900"/>
              <a:ext cx="277339" cy="399987"/>
            </a:xfrm>
            <a:custGeom>
              <a:avLst/>
              <a:gdLst>
                <a:gd name="connsiteX0" fmla="*/ 159312 w 277339"/>
                <a:gd name="connsiteY0" fmla="*/ 399987 h 399987"/>
                <a:gd name="connsiteX1" fmla="*/ 277339 w 277339"/>
                <a:gd name="connsiteY1" fmla="*/ 281960 h 399987"/>
                <a:gd name="connsiteX2" fmla="*/ 159312 w 277339"/>
                <a:gd name="connsiteY2" fmla="*/ 163933 h 399987"/>
                <a:gd name="connsiteX3" fmla="*/ 132324 w 277339"/>
                <a:gd name="connsiteY3" fmla="*/ 169382 h 399987"/>
                <a:gd name="connsiteX4" fmla="*/ 0 w 277339"/>
                <a:gd name="connsiteY4" fmla="*/ 0 h 399987"/>
                <a:gd name="connsiteX5" fmla="*/ 69176 w 277339"/>
                <a:gd name="connsiteY5" fmla="*/ 208407 h 399987"/>
                <a:gd name="connsiteX6" fmla="*/ 50560 w 277339"/>
                <a:gd name="connsiteY6" fmla="*/ 236018 h 399987"/>
                <a:gd name="connsiteX7" fmla="*/ 41285 w 277339"/>
                <a:gd name="connsiteY7" fmla="*/ 281960 h 399987"/>
                <a:gd name="connsiteX8" fmla="*/ 159312 w 277339"/>
                <a:gd name="connsiteY8" fmla="*/ 399987 h 399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339" h="399987">
                  <a:moveTo>
                    <a:pt x="159312" y="399987"/>
                  </a:moveTo>
                  <a:cubicBezTo>
                    <a:pt x="224497" y="399987"/>
                    <a:pt x="277339" y="347145"/>
                    <a:pt x="277339" y="281960"/>
                  </a:cubicBezTo>
                  <a:cubicBezTo>
                    <a:pt x="277339" y="216775"/>
                    <a:pt x="224497" y="163933"/>
                    <a:pt x="159312" y="163933"/>
                  </a:cubicBezTo>
                  <a:lnTo>
                    <a:pt x="132324" y="169382"/>
                  </a:lnTo>
                  <a:lnTo>
                    <a:pt x="0" y="0"/>
                  </a:lnTo>
                  <a:lnTo>
                    <a:pt x="69176" y="208407"/>
                  </a:lnTo>
                  <a:lnTo>
                    <a:pt x="50560" y="236018"/>
                  </a:lnTo>
                  <a:cubicBezTo>
                    <a:pt x="44588" y="250139"/>
                    <a:pt x="41285" y="265664"/>
                    <a:pt x="41285" y="281960"/>
                  </a:cubicBezTo>
                  <a:cubicBezTo>
                    <a:pt x="41285" y="347145"/>
                    <a:pt x="94127" y="399987"/>
                    <a:pt x="159312" y="399987"/>
                  </a:cubicBez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accent1">
                  <a:lumMod val="60000"/>
                  <a:lumOff val="4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B6F92386-11FF-A698-F432-701BA0D16BE4}"/>
                </a:ext>
              </a:extLst>
            </p:cNvPr>
            <p:cNvSpPr/>
            <p:nvPr/>
          </p:nvSpPr>
          <p:spPr>
            <a:xfrm flipV="1">
              <a:off x="11142031" y="4153726"/>
              <a:ext cx="277339" cy="399987"/>
            </a:xfrm>
            <a:custGeom>
              <a:avLst/>
              <a:gdLst>
                <a:gd name="connsiteX0" fmla="*/ 159312 w 277339"/>
                <a:gd name="connsiteY0" fmla="*/ 399987 h 399987"/>
                <a:gd name="connsiteX1" fmla="*/ 277339 w 277339"/>
                <a:gd name="connsiteY1" fmla="*/ 281960 h 399987"/>
                <a:gd name="connsiteX2" fmla="*/ 159312 w 277339"/>
                <a:gd name="connsiteY2" fmla="*/ 163933 h 399987"/>
                <a:gd name="connsiteX3" fmla="*/ 132324 w 277339"/>
                <a:gd name="connsiteY3" fmla="*/ 169382 h 399987"/>
                <a:gd name="connsiteX4" fmla="*/ 0 w 277339"/>
                <a:gd name="connsiteY4" fmla="*/ 0 h 399987"/>
                <a:gd name="connsiteX5" fmla="*/ 69176 w 277339"/>
                <a:gd name="connsiteY5" fmla="*/ 208407 h 399987"/>
                <a:gd name="connsiteX6" fmla="*/ 50560 w 277339"/>
                <a:gd name="connsiteY6" fmla="*/ 236018 h 399987"/>
                <a:gd name="connsiteX7" fmla="*/ 41285 w 277339"/>
                <a:gd name="connsiteY7" fmla="*/ 281960 h 399987"/>
                <a:gd name="connsiteX8" fmla="*/ 159312 w 277339"/>
                <a:gd name="connsiteY8" fmla="*/ 399987 h 399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339" h="399987">
                  <a:moveTo>
                    <a:pt x="159312" y="399987"/>
                  </a:moveTo>
                  <a:cubicBezTo>
                    <a:pt x="224497" y="399987"/>
                    <a:pt x="277339" y="347145"/>
                    <a:pt x="277339" y="281960"/>
                  </a:cubicBezTo>
                  <a:cubicBezTo>
                    <a:pt x="277339" y="216775"/>
                    <a:pt x="224497" y="163933"/>
                    <a:pt x="159312" y="163933"/>
                  </a:cubicBezTo>
                  <a:lnTo>
                    <a:pt x="132324" y="169382"/>
                  </a:lnTo>
                  <a:lnTo>
                    <a:pt x="0" y="0"/>
                  </a:lnTo>
                  <a:lnTo>
                    <a:pt x="69176" y="208407"/>
                  </a:lnTo>
                  <a:lnTo>
                    <a:pt x="50560" y="236018"/>
                  </a:lnTo>
                  <a:cubicBezTo>
                    <a:pt x="44588" y="250139"/>
                    <a:pt x="41285" y="265664"/>
                    <a:pt x="41285" y="281960"/>
                  </a:cubicBezTo>
                  <a:cubicBezTo>
                    <a:pt x="41285" y="347145"/>
                    <a:pt x="94127" y="399987"/>
                    <a:pt x="159312" y="399987"/>
                  </a:cubicBez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accent4">
                  <a:lumMod val="20000"/>
                  <a:lumOff val="8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18B10B7F-E998-7BAB-8D36-6E8BACF40988}"/>
                </a:ext>
              </a:extLst>
            </p:cNvPr>
            <p:cNvSpPr/>
            <p:nvPr/>
          </p:nvSpPr>
          <p:spPr>
            <a:xfrm flipV="1">
              <a:off x="10468158" y="3975873"/>
              <a:ext cx="277339" cy="399987"/>
            </a:xfrm>
            <a:custGeom>
              <a:avLst/>
              <a:gdLst>
                <a:gd name="connsiteX0" fmla="*/ 159312 w 277339"/>
                <a:gd name="connsiteY0" fmla="*/ 399987 h 399987"/>
                <a:gd name="connsiteX1" fmla="*/ 277339 w 277339"/>
                <a:gd name="connsiteY1" fmla="*/ 281960 h 399987"/>
                <a:gd name="connsiteX2" fmla="*/ 159312 w 277339"/>
                <a:gd name="connsiteY2" fmla="*/ 163933 h 399987"/>
                <a:gd name="connsiteX3" fmla="*/ 132324 w 277339"/>
                <a:gd name="connsiteY3" fmla="*/ 169382 h 399987"/>
                <a:gd name="connsiteX4" fmla="*/ 0 w 277339"/>
                <a:gd name="connsiteY4" fmla="*/ 0 h 399987"/>
                <a:gd name="connsiteX5" fmla="*/ 69176 w 277339"/>
                <a:gd name="connsiteY5" fmla="*/ 208407 h 399987"/>
                <a:gd name="connsiteX6" fmla="*/ 50560 w 277339"/>
                <a:gd name="connsiteY6" fmla="*/ 236018 h 399987"/>
                <a:gd name="connsiteX7" fmla="*/ 41285 w 277339"/>
                <a:gd name="connsiteY7" fmla="*/ 281960 h 399987"/>
                <a:gd name="connsiteX8" fmla="*/ 159312 w 277339"/>
                <a:gd name="connsiteY8" fmla="*/ 399987 h 3999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77339" h="399987">
                  <a:moveTo>
                    <a:pt x="159312" y="399987"/>
                  </a:moveTo>
                  <a:cubicBezTo>
                    <a:pt x="224497" y="399987"/>
                    <a:pt x="277339" y="347145"/>
                    <a:pt x="277339" y="281960"/>
                  </a:cubicBezTo>
                  <a:cubicBezTo>
                    <a:pt x="277339" y="216775"/>
                    <a:pt x="224497" y="163933"/>
                    <a:pt x="159312" y="163933"/>
                  </a:cubicBezTo>
                  <a:lnTo>
                    <a:pt x="132324" y="169382"/>
                  </a:lnTo>
                  <a:lnTo>
                    <a:pt x="0" y="0"/>
                  </a:lnTo>
                  <a:lnTo>
                    <a:pt x="69176" y="208407"/>
                  </a:lnTo>
                  <a:lnTo>
                    <a:pt x="50560" y="236018"/>
                  </a:lnTo>
                  <a:cubicBezTo>
                    <a:pt x="44588" y="250139"/>
                    <a:pt x="41285" y="265664"/>
                    <a:pt x="41285" y="281960"/>
                  </a:cubicBezTo>
                  <a:cubicBezTo>
                    <a:pt x="41285" y="347145"/>
                    <a:pt x="94127" y="399987"/>
                    <a:pt x="159312" y="399987"/>
                  </a:cubicBez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accent2">
                  <a:lumMod val="20000"/>
                  <a:lumOff val="80000"/>
                </a:schemeClr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/>
                </a:solidFill>
              </a:endParaRPr>
            </a:p>
          </p:txBody>
        </p:sp>
      </p:grp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C4B2C1DE-6984-0B55-4541-BC9E44BACD65}"/>
              </a:ext>
            </a:extLst>
          </p:cNvPr>
          <p:cNvGrpSpPr/>
          <p:nvPr/>
        </p:nvGrpSpPr>
        <p:grpSpPr>
          <a:xfrm>
            <a:off x="9198064" y="1159937"/>
            <a:ext cx="2994409" cy="2581812"/>
            <a:chOff x="4899315" y="3952945"/>
            <a:chExt cx="2994409" cy="2581812"/>
          </a:xfrm>
          <a:scene3d>
            <a:camera prst="perspectiveContrastingRightFacing" fov="1500000">
              <a:rot lat="623785" lon="20400000" rev="213211"/>
            </a:camera>
            <a:lightRig rig="balanced" dir="t"/>
          </a:scene3d>
        </p:grpSpPr>
        <p:sp>
          <p:nvSpPr>
            <p:cNvPr id="41" name="Rettangolo 40">
              <a:extLst>
                <a:ext uri="{FF2B5EF4-FFF2-40B4-BE49-F238E27FC236}">
                  <a16:creationId xmlns:a16="http://schemas.microsoft.com/office/drawing/2014/main" id="{F650E497-75F0-5BC5-3D44-4D2A626B046B}"/>
                </a:ext>
              </a:extLst>
            </p:cNvPr>
            <p:cNvSpPr/>
            <p:nvPr/>
          </p:nvSpPr>
          <p:spPr>
            <a:xfrm>
              <a:off x="4962861" y="3952945"/>
              <a:ext cx="2755886" cy="2581812"/>
            </a:xfrm>
            <a:prstGeom prst="rect">
              <a:avLst/>
            </a:prstGeom>
            <a:gradFill flip="none" rotWithShape="1">
              <a:gsLst>
                <a:gs pos="89000">
                  <a:srgbClr val="9ACBC0"/>
                </a:gs>
                <a:gs pos="4000">
                  <a:srgbClr val="E2B92C"/>
                </a:gs>
                <a:gs pos="65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sp3d prstMaterial="powder">
              <a:bevelT prst="convex"/>
              <a:bevelB prst="slope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5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grpSp>
          <p:nvGrpSpPr>
            <p:cNvPr id="42" name="Gruppo 41">
              <a:extLst>
                <a:ext uri="{FF2B5EF4-FFF2-40B4-BE49-F238E27FC236}">
                  <a16:creationId xmlns:a16="http://schemas.microsoft.com/office/drawing/2014/main" id="{558C5876-725F-94A4-3D27-9D2F1E8CECF6}"/>
                </a:ext>
              </a:extLst>
            </p:cNvPr>
            <p:cNvGrpSpPr/>
            <p:nvPr/>
          </p:nvGrpSpPr>
          <p:grpSpPr>
            <a:xfrm>
              <a:off x="4899315" y="4468125"/>
              <a:ext cx="2994409" cy="1838568"/>
              <a:chOff x="4899315" y="4468125"/>
              <a:chExt cx="2994409" cy="1838568"/>
            </a:xfrm>
          </p:grpSpPr>
          <p:grpSp>
            <p:nvGrpSpPr>
              <p:cNvPr id="44" name="Gruppo 43">
                <a:extLst>
                  <a:ext uri="{FF2B5EF4-FFF2-40B4-BE49-F238E27FC236}">
                    <a16:creationId xmlns:a16="http://schemas.microsoft.com/office/drawing/2014/main" id="{94003566-41EF-D1E2-86DC-34484E6ABFD6}"/>
                  </a:ext>
                </a:extLst>
              </p:cNvPr>
              <p:cNvGrpSpPr/>
              <p:nvPr/>
            </p:nvGrpSpPr>
            <p:grpSpPr>
              <a:xfrm>
                <a:off x="5714209" y="4468125"/>
                <a:ext cx="1112162" cy="1045503"/>
                <a:chOff x="6022949" y="5263273"/>
                <a:chExt cx="1112162" cy="1045503"/>
              </a:xfrm>
              <a:solidFill>
                <a:schemeClr val="tx1">
                  <a:lumMod val="50000"/>
                  <a:lumOff val="50000"/>
                </a:schemeClr>
              </a:solidFill>
            </p:grpSpPr>
            <p:grpSp>
              <p:nvGrpSpPr>
                <p:cNvPr id="46" name="Group 117" descr="male shape">
                  <a:extLst>
                    <a:ext uri="{FF2B5EF4-FFF2-40B4-BE49-F238E27FC236}">
                      <a16:creationId xmlns:a16="http://schemas.microsoft.com/office/drawing/2014/main" id="{D3A0C93E-E080-7EBF-6D90-1393C0D822D4}"/>
                    </a:ext>
                  </a:extLst>
                </p:cNvPr>
                <p:cNvGrpSpPr/>
                <p:nvPr/>
              </p:nvGrpSpPr>
              <p:grpSpPr>
                <a:xfrm>
                  <a:off x="6323083" y="5811888"/>
                  <a:ext cx="283441" cy="496888"/>
                  <a:chOff x="1501128" y="3784600"/>
                  <a:chExt cx="283441" cy="496888"/>
                </a:xfrm>
                <a:grpFill/>
              </p:grpSpPr>
              <p:sp>
                <p:nvSpPr>
                  <p:cNvPr id="62" name="Oval 160">
                    <a:extLst>
                      <a:ext uri="{FF2B5EF4-FFF2-40B4-BE49-F238E27FC236}">
                        <a16:creationId xmlns:a16="http://schemas.microsoft.com/office/drawing/2014/main" id="{311CA7FB-459C-A53F-6839-42A52FCBA549}"/>
                      </a:ext>
                    </a:extLst>
                  </p:cNvPr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1594553" y="3784600"/>
                    <a:ext cx="98175" cy="9842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3" name="Freeform 161">
                    <a:extLst>
                      <a:ext uri="{FF2B5EF4-FFF2-40B4-BE49-F238E27FC236}">
                        <a16:creationId xmlns:a16="http://schemas.microsoft.com/office/drawing/2014/main" id="{1042D828-F49D-6C82-60D7-DF2C308E557A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auto">
                  <a:xfrm>
                    <a:off x="1501128" y="3895725"/>
                    <a:ext cx="283441" cy="385763"/>
                  </a:xfrm>
                  <a:custGeom>
                    <a:avLst/>
                    <a:gdLst>
                      <a:gd name="T0" fmla="*/ 88 w 89"/>
                      <a:gd name="T1" fmla="*/ 44 h 121"/>
                      <a:gd name="T2" fmla="*/ 68 w 89"/>
                      <a:gd name="T3" fmla="*/ 4 h 121"/>
                      <a:gd name="T4" fmla="*/ 61 w 89"/>
                      <a:gd name="T5" fmla="*/ 0 h 121"/>
                      <a:gd name="T6" fmla="*/ 56 w 89"/>
                      <a:gd name="T7" fmla="*/ 0 h 121"/>
                      <a:gd name="T8" fmla="*/ 33 w 89"/>
                      <a:gd name="T9" fmla="*/ 0 h 121"/>
                      <a:gd name="T10" fmla="*/ 28 w 89"/>
                      <a:gd name="T11" fmla="*/ 0 h 121"/>
                      <a:gd name="T12" fmla="*/ 21 w 89"/>
                      <a:gd name="T13" fmla="*/ 4 h 121"/>
                      <a:gd name="T14" fmla="*/ 1 w 89"/>
                      <a:gd name="T15" fmla="*/ 44 h 121"/>
                      <a:gd name="T16" fmla="*/ 4 w 89"/>
                      <a:gd name="T17" fmla="*/ 53 h 121"/>
                      <a:gd name="T18" fmla="*/ 13 w 89"/>
                      <a:gd name="T19" fmla="*/ 50 h 121"/>
                      <a:gd name="T20" fmla="*/ 24 w 89"/>
                      <a:gd name="T21" fmla="*/ 27 h 121"/>
                      <a:gd name="T22" fmla="*/ 24 w 89"/>
                      <a:gd name="T23" fmla="*/ 55 h 121"/>
                      <a:gd name="T24" fmla="*/ 24 w 89"/>
                      <a:gd name="T25" fmla="*/ 56 h 121"/>
                      <a:gd name="T26" fmla="*/ 24 w 89"/>
                      <a:gd name="T27" fmla="*/ 112 h 121"/>
                      <a:gd name="T28" fmla="*/ 32 w 89"/>
                      <a:gd name="T29" fmla="*/ 121 h 121"/>
                      <a:gd name="T30" fmla="*/ 41 w 89"/>
                      <a:gd name="T31" fmla="*/ 112 h 121"/>
                      <a:gd name="T32" fmla="*/ 41 w 89"/>
                      <a:gd name="T33" fmla="*/ 65 h 121"/>
                      <a:gd name="T34" fmla="*/ 48 w 89"/>
                      <a:gd name="T35" fmla="*/ 65 h 121"/>
                      <a:gd name="T36" fmla="*/ 48 w 89"/>
                      <a:gd name="T37" fmla="*/ 112 h 121"/>
                      <a:gd name="T38" fmla="*/ 56 w 89"/>
                      <a:gd name="T39" fmla="*/ 121 h 121"/>
                      <a:gd name="T40" fmla="*/ 65 w 89"/>
                      <a:gd name="T41" fmla="*/ 112 h 121"/>
                      <a:gd name="T42" fmla="*/ 65 w 89"/>
                      <a:gd name="T43" fmla="*/ 56 h 121"/>
                      <a:gd name="T44" fmla="*/ 65 w 89"/>
                      <a:gd name="T45" fmla="*/ 55 h 121"/>
                      <a:gd name="T46" fmla="*/ 65 w 89"/>
                      <a:gd name="T47" fmla="*/ 27 h 121"/>
                      <a:gd name="T48" fmla="*/ 76 w 89"/>
                      <a:gd name="T49" fmla="*/ 50 h 121"/>
                      <a:gd name="T50" fmla="*/ 85 w 89"/>
                      <a:gd name="T51" fmla="*/ 53 h 121"/>
                      <a:gd name="T52" fmla="*/ 88 w 89"/>
                      <a:gd name="T53" fmla="*/ 44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89" h="121">
                        <a:moveTo>
                          <a:pt x="88" y="44"/>
                        </a:moveTo>
                        <a:cubicBezTo>
                          <a:pt x="68" y="4"/>
                          <a:pt x="68" y="4"/>
                          <a:pt x="68" y="4"/>
                        </a:cubicBezTo>
                        <a:cubicBezTo>
                          <a:pt x="67" y="1"/>
                          <a:pt x="64" y="0"/>
                          <a:pt x="61" y="0"/>
                        </a:cubicBezTo>
                        <a:cubicBezTo>
                          <a:pt x="56" y="0"/>
                          <a:pt x="56" y="0"/>
                          <a:pt x="56" y="0"/>
                        </a:cubicBezTo>
                        <a:cubicBezTo>
                          <a:pt x="33" y="0"/>
                          <a:pt x="33" y="0"/>
                          <a:pt x="33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5" y="0"/>
                          <a:pt x="22" y="1"/>
                          <a:pt x="21" y="4"/>
                        </a:cubicBezTo>
                        <a:cubicBezTo>
                          <a:pt x="1" y="44"/>
                          <a:pt x="1" y="44"/>
                          <a:pt x="1" y="44"/>
                        </a:cubicBezTo>
                        <a:cubicBezTo>
                          <a:pt x="0" y="47"/>
                          <a:pt x="1" y="51"/>
                          <a:pt x="4" y="53"/>
                        </a:cubicBezTo>
                        <a:cubicBezTo>
                          <a:pt x="8" y="54"/>
                          <a:pt x="12" y="53"/>
                          <a:pt x="13" y="50"/>
                        </a:cubicBezTo>
                        <a:cubicBezTo>
                          <a:pt x="24" y="27"/>
                          <a:pt x="24" y="27"/>
                          <a:pt x="24" y="27"/>
                        </a:cubicBezTo>
                        <a:cubicBezTo>
                          <a:pt x="24" y="55"/>
                          <a:pt x="24" y="55"/>
                          <a:pt x="24" y="55"/>
                        </a:cubicBezTo>
                        <a:cubicBezTo>
                          <a:pt x="24" y="56"/>
                          <a:pt x="24" y="56"/>
                          <a:pt x="24" y="56"/>
                        </a:cubicBezTo>
                        <a:cubicBezTo>
                          <a:pt x="24" y="112"/>
                          <a:pt x="24" y="112"/>
                          <a:pt x="24" y="112"/>
                        </a:cubicBezTo>
                        <a:cubicBezTo>
                          <a:pt x="24" y="117"/>
                          <a:pt x="28" y="121"/>
                          <a:pt x="32" y="121"/>
                        </a:cubicBezTo>
                        <a:cubicBezTo>
                          <a:pt x="37" y="121"/>
                          <a:pt x="41" y="117"/>
                          <a:pt x="41" y="112"/>
                        </a:cubicBezTo>
                        <a:cubicBezTo>
                          <a:pt x="41" y="65"/>
                          <a:pt x="41" y="65"/>
                          <a:pt x="41" y="65"/>
                        </a:cubicBezTo>
                        <a:cubicBezTo>
                          <a:pt x="48" y="65"/>
                          <a:pt x="48" y="65"/>
                          <a:pt x="48" y="65"/>
                        </a:cubicBezTo>
                        <a:cubicBezTo>
                          <a:pt x="48" y="112"/>
                          <a:pt x="48" y="112"/>
                          <a:pt x="48" y="112"/>
                        </a:cubicBezTo>
                        <a:cubicBezTo>
                          <a:pt x="48" y="117"/>
                          <a:pt x="52" y="121"/>
                          <a:pt x="56" y="121"/>
                        </a:cubicBezTo>
                        <a:cubicBezTo>
                          <a:pt x="61" y="121"/>
                          <a:pt x="65" y="117"/>
                          <a:pt x="65" y="112"/>
                        </a:cubicBezTo>
                        <a:cubicBezTo>
                          <a:pt x="65" y="56"/>
                          <a:pt x="65" y="56"/>
                          <a:pt x="65" y="56"/>
                        </a:cubicBezTo>
                        <a:cubicBezTo>
                          <a:pt x="65" y="55"/>
                          <a:pt x="65" y="55"/>
                          <a:pt x="65" y="55"/>
                        </a:cubicBezTo>
                        <a:cubicBezTo>
                          <a:pt x="65" y="27"/>
                          <a:pt x="65" y="27"/>
                          <a:pt x="65" y="27"/>
                        </a:cubicBezTo>
                        <a:cubicBezTo>
                          <a:pt x="76" y="50"/>
                          <a:pt x="76" y="50"/>
                          <a:pt x="76" y="50"/>
                        </a:cubicBezTo>
                        <a:cubicBezTo>
                          <a:pt x="77" y="53"/>
                          <a:pt x="81" y="54"/>
                          <a:pt x="85" y="53"/>
                        </a:cubicBezTo>
                        <a:cubicBezTo>
                          <a:pt x="88" y="51"/>
                          <a:pt x="89" y="47"/>
                          <a:pt x="88" y="4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7" name="Group 129" descr="male shape">
                  <a:extLst>
                    <a:ext uri="{FF2B5EF4-FFF2-40B4-BE49-F238E27FC236}">
                      <a16:creationId xmlns:a16="http://schemas.microsoft.com/office/drawing/2014/main" id="{E5A72319-C318-DC51-2D50-56B9C1CB3C50}"/>
                    </a:ext>
                  </a:extLst>
                </p:cNvPr>
                <p:cNvGrpSpPr/>
                <p:nvPr/>
              </p:nvGrpSpPr>
              <p:grpSpPr>
                <a:xfrm>
                  <a:off x="6022949" y="5263273"/>
                  <a:ext cx="286608" cy="496888"/>
                  <a:chOff x="2107596" y="3784600"/>
                  <a:chExt cx="286608" cy="496888"/>
                </a:xfrm>
                <a:grpFill/>
              </p:grpSpPr>
              <p:sp>
                <p:nvSpPr>
                  <p:cNvPr id="60" name="Oval 168">
                    <a:extLst>
                      <a:ext uri="{FF2B5EF4-FFF2-40B4-BE49-F238E27FC236}">
                        <a16:creationId xmlns:a16="http://schemas.microsoft.com/office/drawing/2014/main" id="{822F3EA0-565F-2DCC-01DD-397238B20130}"/>
                      </a:ext>
                    </a:extLst>
                  </p:cNvPr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2204187" y="3784600"/>
                    <a:ext cx="95008" cy="9842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61" name="Freeform 169">
                    <a:extLst>
                      <a:ext uri="{FF2B5EF4-FFF2-40B4-BE49-F238E27FC236}">
                        <a16:creationId xmlns:a16="http://schemas.microsoft.com/office/drawing/2014/main" id="{32AD8E87-81BA-C6E6-F573-8F11C98B36A9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auto">
                  <a:xfrm>
                    <a:off x="2107596" y="3895725"/>
                    <a:ext cx="286608" cy="385763"/>
                  </a:xfrm>
                  <a:custGeom>
                    <a:avLst/>
                    <a:gdLst>
                      <a:gd name="T0" fmla="*/ 89 w 90"/>
                      <a:gd name="T1" fmla="*/ 44 h 121"/>
                      <a:gd name="T2" fmla="*/ 69 w 90"/>
                      <a:gd name="T3" fmla="*/ 4 h 121"/>
                      <a:gd name="T4" fmla="*/ 62 w 90"/>
                      <a:gd name="T5" fmla="*/ 0 h 121"/>
                      <a:gd name="T6" fmla="*/ 57 w 90"/>
                      <a:gd name="T7" fmla="*/ 0 h 121"/>
                      <a:gd name="T8" fmla="*/ 34 w 90"/>
                      <a:gd name="T9" fmla="*/ 0 h 121"/>
                      <a:gd name="T10" fmla="*/ 28 w 90"/>
                      <a:gd name="T11" fmla="*/ 0 h 121"/>
                      <a:gd name="T12" fmla="*/ 21 w 90"/>
                      <a:gd name="T13" fmla="*/ 4 h 121"/>
                      <a:gd name="T14" fmla="*/ 2 w 90"/>
                      <a:gd name="T15" fmla="*/ 44 h 121"/>
                      <a:gd name="T16" fmla="*/ 5 w 90"/>
                      <a:gd name="T17" fmla="*/ 53 h 121"/>
                      <a:gd name="T18" fmla="*/ 14 w 90"/>
                      <a:gd name="T19" fmla="*/ 50 h 121"/>
                      <a:gd name="T20" fmla="*/ 25 w 90"/>
                      <a:gd name="T21" fmla="*/ 27 h 121"/>
                      <a:gd name="T22" fmla="*/ 25 w 90"/>
                      <a:gd name="T23" fmla="*/ 55 h 121"/>
                      <a:gd name="T24" fmla="*/ 25 w 90"/>
                      <a:gd name="T25" fmla="*/ 56 h 121"/>
                      <a:gd name="T26" fmla="*/ 25 w 90"/>
                      <a:gd name="T27" fmla="*/ 112 h 121"/>
                      <a:gd name="T28" fmla="*/ 33 w 90"/>
                      <a:gd name="T29" fmla="*/ 121 h 121"/>
                      <a:gd name="T30" fmla="*/ 42 w 90"/>
                      <a:gd name="T31" fmla="*/ 112 h 121"/>
                      <a:gd name="T32" fmla="*/ 42 w 90"/>
                      <a:gd name="T33" fmla="*/ 65 h 121"/>
                      <a:gd name="T34" fmla="*/ 49 w 90"/>
                      <a:gd name="T35" fmla="*/ 65 h 121"/>
                      <a:gd name="T36" fmla="*/ 49 w 90"/>
                      <a:gd name="T37" fmla="*/ 112 h 121"/>
                      <a:gd name="T38" fmla="*/ 57 w 90"/>
                      <a:gd name="T39" fmla="*/ 121 h 121"/>
                      <a:gd name="T40" fmla="*/ 65 w 90"/>
                      <a:gd name="T41" fmla="*/ 112 h 121"/>
                      <a:gd name="T42" fmla="*/ 65 w 90"/>
                      <a:gd name="T43" fmla="*/ 56 h 121"/>
                      <a:gd name="T44" fmla="*/ 65 w 90"/>
                      <a:gd name="T45" fmla="*/ 55 h 121"/>
                      <a:gd name="T46" fmla="*/ 65 w 90"/>
                      <a:gd name="T47" fmla="*/ 27 h 121"/>
                      <a:gd name="T48" fmla="*/ 77 w 90"/>
                      <a:gd name="T49" fmla="*/ 50 h 121"/>
                      <a:gd name="T50" fmla="*/ 85 w 90"/>
                      <a:gd name="T51" fmla="*/ 53 h 121"/>
                      <a:gd name="T52" fmla="*/ 89 w 90"/>
                      <a:gd name="T53" fmla="*/ 44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90" h="121">
                        <a:moveTo>
                          <a:pt x="89" y="44"/>
                        </a:moveTo>
                        <a:cubicBezTo>
                          <a:pt x="69" y="4"/>
                          <a:pt x="69" y="4"/>
                          <a:pt x="69" y="4"/>
                        </a:cubicBezTo>
                        <a:cubicBezTo>
                          <a:pt x="68" y="1"/>
                          <a:pt x="65" y="0"/>
                          <a:pt x="62" y="0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cubicBezTo>
                          <a:pt x="34" y="0"/>
                          <a:pt x="34" y="0"/>
                          <a:pt x="3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6" y="0"/>
                          <a:pt x="23" y="1"/>
                          <a:pt x="21" y="4"/>
                        </a:cubicBezTo>
                        <a:cubicBezTo>
                          <a:pt x="2" y="44"/>
                          <a:pt x="2" y="44"/>
                          <a:pt x="2" y="44"/>
                        </a:cubicBezTo>
                        <a:cubicBezTo>
                          <a:pt x="0" y="47"/>
                          <a:pt x="2" y="51"/>
                          <a:pt x="5" y="53"/>
                        </a:cubicBezTo>
                        <a:cubicBezTo>
                          <a:pt x="8" y="54"/>
                          <a:pt x="12" y="53"/>
                          <a:pt x="14" y="50"/>
                        </a:cubicBezTo>
                        <a:cubicBezTo>
                          <a:pt x="25" y="27"/>
                          <a:pt x="25" y="27"/>
                          <a:pt x="25" y="27"/>
                        </a:cubicBezTo>
                        <a:cubicBezTo>
                          <a:pt x="25" y="55"/>
                          <a:pt x="25" y="55"/>
                          <a:pt x="25" y="55"/>
                        </a:cubicBezTo>
                        <a:cubicBezTo>
                          <a:pt x="25" y="56"/>
                          <a:pt x="25" y="56"/>
                          <a:pt x="25" y="56"/>
                        </a:cubicBezTo>
                        <a:cubicBezTo>
                          <a:pt x="25" y="112"/>
                          <a:pt x="25" y="112"/>
                          <a:pt x="25" y="112"/>
                        </a:cubicBezTo>
                        <a:cubicBezTo>
                          <a:pt x="25" y="117"/>
                          <a:pt x="29" y="121"/>
                          <a:pt x="33" y="121"/>
                        </a:cubicBezTo>
                        <a:cubicBezTo>
                          <a:pt x="38" y="121"/>
                          <a:pt x="42" y="117"/>
                          <a:pt x="42" y="112"/>
                        </a:cubicBezTo>
                        <a:cubicBezTo>
                          <a:pt x="42" y="65"/>
                          <a:pt x="42" y="65"/>
                          <a:pt x="42" y="65"/>
                        </a:cubicBezTo>
                        <a:cubicBezTo>
                          <a:pt x="49" y="65"/>
                          <a:pt x="49" y="65"/>
                          <a:pt x="49" y="65"/>
                        </a:cubicBezTo>
                        <a:cubicBezTo>
                          <a:pt x="49" y="112"/>
                          <a:pt x="49" y="112"/>
                          <a:pt x="49" y="112"/>
                        </a:cubicBezTo>
                        <a:cubicBezTo>
                          <a:pt x="49" y="117"/>
                          <a:pt x="53" y="121"/>
                          <a:pt x="57" y="121"/>
                        </a:cubicBezTo>
                        <a:cubicBezTo>
                          <a:pt x="62" y="121"/>
                          <a:pt x="65" y="117"/>
                          <a:pt x="65" y="112"/>
                        </a:cubicBezTo>
                        <a:cubicBezTo>
                          <a:pt x="65" y="56"/>
                          <a:pt x="65" y="56"/>
                          <a:pt x="65" y="56"/>
                        </a:cubicBezTo>
                        <a:cubicBezTo>
                          <a:pt x="65" y="55"/>
                          <a:pt x="65" y="55"/>
                          <a:pt x="65" y="55"/>
                        </a:cubicBezTo>
                        <a:cubicBezTo>
                          <a:pt x="65" y="27"/>
                          <a:pt x="65" y="27"/>
                          <a:pt x="65" y="27"/>
                        </a:cubicBezTo>
                        <a:cubicBezTo>
                          <a:pt x="77" y="50"/>
                          <a:pt x="77" y="50"/>
                          <a:pt x="77" y="50"/>
                        </a:cubicBezTo>
                        <a:cubicBezTo>
                          <a:pt x="78" y="53"/>
                          <a:pt x="82" y="54"/>
                          <a:pt x="85" y="53"/>
                        </a:cubicBezTo>
                        <a:cubicBezTo>
                          <a:pt x="89" y="51"/>
                          <a:pt x="90" y="47"/>
                          <a:pt x="89" y="4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8" name="Group 135" descr="male shape">
                  <a:extLst>
                    <a:ext uri="{FF2B5EF4-FFF2-40B4-BE49-F238E27FC236}">
                      <a16:creationId xmlns:a16="http://schemas.microsoft.com/office/drawing/2014/main" id="{ACE1D09B-A425-303E-173D-156470D4216B}"/>
                    </a:ext>
                  </a:extLst>
                </p:cNvPr>
                <p:cNvGrpSpPr/>
                <p:nvPr/>
              </p:nvGrpSpPr>
              <p:grpSpPr>
                <a:xfrm>
                  <a:off x="6321088" y="5263273"/>
                  <a:ext cx="286608" cy="496888"/>
                  <a:chOff x="2717231" y="3784600"/>
                  <a:chExt cx="286608" cy="496888"/>
                </a:xfrm>
                <a:grpFill/>
              </p:grpSpPr>
              <p:sp>
                <p:nvSpPr>
                  <p:cNvPr id="58" name="Oval 172">
                    <a:extLst>
                      <a:ext uri="{FF2B5EF4-FFF2-40B4-BE49-F238E27FC236}">
                        <a16:creationId xmlns:a16="http://schemas.microsoft.com/office/drawing/2014/main" id="{45FA4889-488A-86FE-6C26-4030B3EF2F65}"/>
                      </a:ext>
                    </a:extLst>
                  </p:cNvPr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2813823" y="3784600"/>
                    <a:ext cx="95008" cy="9842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9" name="Freeform 173">
                    <a:extLst>
                      <a:ext uri="{FF2B5EF4-FFF2-40B4-BE49-F238E27FC236}">
                        <a16:creationId xmlns:a16="http://schemas.microsoft.com/office/drawing/2014/main" id="{938F5AF9-2E37-3788-648C-550B40FBAC3A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auto">
                  <a:xfrm>
                    <a:off x="2717231" y="3895725"/>
                    <a:ext cx="286608" cy="385763"/>
                  </a:xfrm>
                  <a:custGeom>
                    <a:avLst/>
                    <a:gdLst>
                      <a:gd name="T0" fmla="*/ 88 w 90"/>
                      <a:gd name="T1" fmla="*/ 44 h 121"/>
                      <a:gd name="T2" fmla="*/ 69 w 90"/>
                      <a:gd name="T3" fmla="*/ 4 h 121"/>
                      <a:gd name="T4" fmla="*/ 62 w 90"/>
                      <a:gd name="T5" fmla="*/ 0 h 121"/>
                      <a:gd name="T6" fmla="*/ 56 w 90"/>
                      <a:gd name="T7" fmla="*/ 0 h 121"/>
                      <a:gd name="T8" fmla="*/ 34 w 90"/>
                      <a:gd name="T9" fmla="*/ 0 h 121"/>
                      <a:gd name="T10" fmla="*/ 28 w 90"/>
                      <a:gd name="T11" fmla="*/ 0 h 121"/>
                      <a:gd name="T12" fmla="*/ 21 w 90"/>
                      <a:gd name="T13" fmla="*/ 4 h 121"/>
                      <a:gd name="T14" fmla="*/ 2 w 90"/>
                      <a:gd name="T15" fmla="*/ 44 h 121"/>
                      <a:gd name="T16" fmla="*/ 5 w 90"/>
                      <a:gd name="T17" fmla="*/ 53 h 121"/>
                      <a:gd name="T18" fmla="*/ 14 w 90"/>
                      <a:gd name="T19" fmla="*/ 50 h 121"/>
                      <a:gd name="T20" fmla="*/ 25 w 90"/>
                      <a:gd name="T21" fmla="*/ 27 h 121"/>
                      <a:gd name="T22" fmla="*/ 25 w 90"/>
                      <a:gd name="T23" fmla="*/ 55 h 121"/>
                      <a:gd name="T24" fmla="*/ 25 w 90"/>
                      <a:gd name="T25" fmla="*/ 56 h 121"/>
                      <a:gd name="T26" fmla="*/ 25 w 90"/>
                      <a:gd name="T27" fmla="*/ 112 h 121"/>
                      <a:gd name="T28" fmla="*/ 33 w 90"/>
                      <a:gd name="T29" fmla="*/ 121 h 121"/>
                      <a:gd name="T30" fmla="*/ 41 w 90"/>
                      <a:gd name="T31" fmla="*/ 112 h 121"/>
                      <a:gd name="T32" fmla="*/ 41 w 90"/>
                      <a:gd name="T33" fmla="*/ 65 h 121"/>
                      <a:gd name="T34" fmla="*/ 49 w 90"/>
                      <a:gd name="T35" fmla="*/ 65 h 121"/>
                      <a:gd name="T36" fmla="*/ 49 w 90"/>
                      <a:gd name="T37" fmla="*/ 112 h 121"/>
                      <a:gd name="T38" fmla="*/ 57 w 90"/>
                      <a:gd name="T39" fmla="*/ 121 h 121"/>
                      <a:gd name="T40" fmla="*/ 65 w 90"/>
                      <a:gd name="T41" fmla="*/ 112 h 121"/>
                      <a:gd name="T42" fmla="*/ 65 w 90"/>
                      <a:gd name="T43" fmla="*/ 56 h 121"/>
                      <a:gd name="T44" fmla="*/ 65 w 90"/>
                      <a:gd name="T45" fmla="*/ 55 h 121"/>
                      <a:gd name="T46" fmla="*/ 65 w 90"/>
                      <a:gd name="T47" fmla="*/ 27 h 121"/>
                      <a:gd name="T48" fmla="*/ 76 w 90"/>
                      <a:gd name="T49" fmla="*/ 50 h 121"/>
                      <a:gd name="T50" fmla="*/ 85 w 90"/>
                      <a:gd name="T51" fmla="*/ 53 h 121"/>
                      <a:gd name="T52" fmla="*/ 88 w 90"/>
                      <a:gd name="T53" fmla="*/ 44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</a:cxnLst>
                    <a:rect l="0" t="0" r="r" b="b"/>
                    <a:pathLst>
                      <a:path w="90" h="121">
                        <a:moveTo>
                          <a:pt x="88" y="44"/>
                        </a:moveTo>
                        <a:cubicBezTo>
                          <a:pt x="69" y="4"/>
                          <a:pt x="69" y="4"/>
                          <a:pt x="69" y="4"/>
                        </a:cubicBezTo>
                        <a:cubicBezTo>
                          <a:pt x="68" y="1"/>
                          <a:pt x="65" y="0"/>
                          <a:pt x="62" y="0"/>
                        </a:cubicBezTo>
                        <a:cubicBezTo>
                          <a:pt x="56" y="0"/>
                          <a:pt x="56" y="0"/>
                          <a:pt x="56" y="0"/>
                        </a:cubicBezTo>
                        <a:cubicBezTo>
                          <a:pt x="34" y="0"/>
                          <a:pt x="34" y="0"/>
                          <a:pt x="34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5" y="0"/>
                          <a:pt x="23" y="1"/>
                          <a:pt x="21" y="4"/>
                        </a:cubicBezTo>
                        <a:cubicBezTo>
                          <a:pt x="2" y="44"/>
                          <a:pt x="2" y="44"/>
                          <a:pt x="2" y="44"/>
                        </a:cubicBezTo>
                        <a:cubicBezTo>
                          <a:pt x="0" y="47"/>
                          <a:pt x="2" y="51"/>
                          <a:pt x="5" y="53"/>
                        </a:cubicBezTo>
                        <a:cubicBezTo>
                          <a:pt x="8" y="54"/>
                          <a:pt x="12" y="53"/>
                          <a:pt x="14" y="50"/>
                        </a:cubicBezTo>
                        <a:cubicBezTo>
                          <a:pt x="25" y="27"/>
                          <a:pt x="25" y="27"/>
                          <a:pt x="25" y="27"/>
                        </a:cubicBezTo>
                        <a:cubicBezTo>
                          <a:pt x="25" y="55"/>
                          <a:pt x="25" y="55"/>
                          <a:pt x="25" y="55"/>
                        </a:cubicBezTo>
                        <a:cubicBezTo>
                          <a:pt x="25" y="56"/>
                          <a:pt x="25" y="56"/>
                          <a:pt x="25" y="56"/>
                        </a:cubicBezTo>
                        <a:cubicBezTo>
                          <a:pt x="25" y="112"/>
                          <a:pt x="25" y="112"/>
                          <a:pt x="25" y="112"/>
                        </a:cubicBezTo>
                        <a:cubicBezTo>
                          <a:pt x="25" y="117"/>
                          <a:pt x="29" y="121"/>
                          <a:pt x="33" y="121"/>
                        </a:cubicBezTo>
                        <a:cubicBezTo>
                          <a:pt x="38" y="121"/>
                          <a:pt x="41" y="117"/>
                          <a:pt x="41" y="112"/>
                        </a:cubicBezTo>
                        <a:cubicBezTo>
                          <a:pt x="41" y="65"/>
                          <a:pt x="41" y="65"/>
                          <a:pt x="41" y="65"/>
                        </a:cubicBezTo>
                        <a:cubicBezTo>
                          <a:pt x="49" y="65"/>
                          <a:pt x="49" y="65"/>
                          <a:pt x="49" y="65"/>
                        </a:cubicBezTo>
                        <a:cubicBezTo>
                          <a:pt x="49" y="112"/>
                          <a:pt x="49" y="112"/>
                          <a:pt x="49" y="112"/>
                        </a:cubicBezTo>
                        <a:cubicBezTo>
                          <a:pt x="49" y="117"/>
                          <a:pt x="53" y="121"/>
                          <a:pt x="57" y="121"/>
                        </a:cubicBezTo>
                        <a:cubicBezTo>
                          <a:pt x="62" y="121"/>
                          <a:pt x="65" y="117"/>
                          <a:pt x="65" y="112"/>
                        </a:cubicBezTo>
                        <a:cubicBezTo>
                          <a:pt x="65" y="56"/>
                          <a:pt x="65" y="56"/>
                          <a:pt x="65" y="56"/>
                        </a:cubicBezTo>
                        <a:cubicBezTo>
                          <a:pt x="65" y="55"/>
                          <a:pt x="65" y="55"/>
                          <a:pt x="65" y="55"/>
                        </a:cubicBezTo>
                        <a:cubicBezTo>
                          <a:pt x="65" y="27"/>
                          <a:pt x="65" y="27"/>
                          <a:pt x="65" y="27"/>
                        </a:cubicBezTo>
                        <a:cubicBezTo>
                          <a:pt x="76" y="50"/>
                          <a:pt x="76" y="50"/>
                          <a:pt x="76" y="50"/>
                        </a:cubicBezTo>
                        <a:cubicBezTo>
                          <a:pt x="78" y="53"/>
                          <a:pt x="82" y="54"/>
                          <a:pt x="85" y="53"/>
                        </a:cubicBezTo>
                        <a:cubicBezTo>
                          <a:pt x="89" y="51"/>
                          <a:pt x="90" y="47"/>
                          <a:pt x="88" y="4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49" name="Group 147" descr="female shape">
                  <a:extLst>
                    <a:ext uri="{FF2B5EF4-FFF2-40B4-BE49-F238E27FC236}">
                      <a16:creationId xmlns:a16="http://schemas.microsoft.com/office/drawing/2014/main" id="{8512F8B1-3C70-6BF8-3685-CB54811F4FAA}"/>
                    </a:ext>
                  </a:extLst>
                </p:cNvPr>
                <p:cNvGrpSpPr/>
                <p:nvPr/>
              </p:nvGrpSpPr>
              <p:grpSpPr>
                <a:xfrm>
                  <a:off x="6619753" y="5263273"/>
                  <a:ext cx="270774" cy="496888"/>
                  <a:chOff x="3869996" y="3784600"/>
                  <a:chExt cx="270774" cy="496888"/>
                </a:xfrm>
                <a:grpFill/>
              </p:grpSpPr>
              <p:sp>
                <p:nvSpPr>
                  <p:cNvPr id="56" name="Oval 180">
                    <a:extLst>
                      <a:ext uri="{FF2B5EF4-FFF2-40B4-BE49-F238E27FC236}">
                        <a16:creationId xmlns:a16="http://schemas.microsoft.com/office/drawing/2014/main" id="{B072627E-0C57-88F4-3294-5B0DBF8AE845}"/>
                      </a:ext>
                    </a:extLst>
                  </p:cNvPr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3955503" y="3784600"/>
                    <a:ext cx="95008" cy="9842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7" name="Freeform 181">
                    <a:extLst>
                      <a:ext uri="{FF2B5EF4-FFF2-40B4-BE49-F238E27FC236}">
                        <a16:creationId xmlns:a16="http://schemas.microsoft.com/office/drawing/2014/main" id="{7EFEDCA0-4750-7F7F-78AE-BAE88440DA40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auto">
                  <a:xfrm>
                    <a:off x="3869996" y="3895725"/>
                    <a:ext cx="270774" cy="385763"/>
                  </a:xfrm>
                  <a:custGeom>
                    <a:avLst/>
                    <a:gdLst>
                      <a:gd name="T0" fmla="*/ 83 w 85"/>
                      <a:gd name="T1" fmla="*/ 44 h 121"/>
                      <a:gd name="T2" fmla="*/ 64 w 85"/>
                      <a:gd name="T3" fmla="*/ 4 h 121"/>
                      <a:gd name="T4" fmla="*/ 56 w 85"/>
                      <a:gd name="T5" fmla="*/ 0 h 121"/>
                      <a:gd name="T6" fmla="*/ 56 w 85"/>
                      <a:gd name="T7" fmla="*/ 0 h 121"/>
                      <a:gd name="T8" fmla="*/ 52 w 85"/>
                      <a:gd name="T9" fmla="*/ 0 h 121"/>
                      <a:gd name="T10" fmla="*/ 33 w 85"/>
                      <a:gd name="T11" fmla="*/ 0 h 121"/>
                      <a:gd name="T12" fmla="*/ 29 w 85"/>
                      <a:gd name="T13" fmla="*/ 0 h 121"/>
                      <a:gd name="T14" fmla="*/ 28 w 85"/>
                      <a:gd name="T15" fmla="*/ 0 h 121"/>
                      <a:gd name="T16" fmla="*/ 21 w 85"/>
                      <a:gd name="T17" fmla="*/ 4 h 121"/>
                      <a:gd name="T18" fmla="*/ 1 w 85"/>
                      <a:gd name="T19" fmla="*/ 44 h 121"/>
                      <a:gd name="T20" fmla="*/ 5 w 85"/>
                      <a:gd name="T21" fmla="*/ 53 h 121"/>
                      <a:gd name="T22" fmla="*/ 14 w 85"/>
                      <a:gd name="T23" fmla="*/ 50 h 121"/>
                      <a:gd name="T24" fmla="*/ 26 w 85"/>
                      <a:gd name="T25" fmla="*/ 25 h 121"/>
                      <a:gd name="T26" fmla="*/ 26 w 85"/>
                      <a:gd name="T27" fmla="*/ 40 h 121"/>
                      <a:gd name="T28" fmla="*/ 13 w 85"/>
                      <a:gd name="T29" fmla="*/ 72 h 121"/>
                      <a:gd name="T30" fmla="*/ 16 w 85"/>
                      <a:gd name="T31" fmla="*/ 77 h 121"/>
                      <a:gd name="T32" fmla="*/ 27 w 85"/>
                      <a:gd name="T33" fmla="*/ 77 h 121"/>
                      <a:gd name="T34" fmla="*/ 27 w 85"/>
                      <a:gd name="T35" fmla="*/ 114 h 121"/>
                      <a:gd name="T36" fmla="*/ 34 w 85"/>
                      <a:gd name="T37" fmla="*/ 121 h 121"/>
                      <a:gd name="T38" fmla="*/ 40 w 85"/>
                      <a:gd name="T39" fmla="*/ 114 h 121"/>
                      <a:gd name="T40" fmla="*/ 40 w 85"/>
                      <a:gd name="T41" fmla="*/ 77 h 121"/>
                      <a:gd name="T42" fmla="*/ 44 w 85"/>
                      <a:gd name="T43" fmla="*/ 77 h 121"/>
                      <a:gd name="T44" fmla="*/ 44 w 85"/>
                      <a:gd name="T45" fmla="*/ 114 h 121"/>
                      <a:gd name="T46" fmla="*/ 51 w 85"/>
                      <a:gd name="T47" fmla="*/ 121 h 121"/>
                      <a:gd name="T48" fmla="*/ 57 w 85"/>
                      <a:gd name="T49" fmla="*/ 114 h 121"/>
                      <a:gd name="T50" fmla="*/ 57 w 85"/>
                      <a:gd name="T51" fmla="*/ 77 h 121"/>
                      <a:gd name="T52" fmla="*/ 69 w 85"/>
                      <a:gd name="T53" fmla="*/ 77 h 121"/>
                      <a:gd name="T54" fmla="*/ 72 w 85"/>
                      <a:gd name="T55" fmla="*/ 72 h 121"/>
                      <a:gd name="T56" fmla="*/ 58 w 85"/>
                      <a:gd name="T57" fmla="*/ 40 h 121"/>
                      <a:gd name="T58" fmla="*/ 59 w 85"/>
                      <a:gd name="T59" fmla="*/ 25 h 121"/>
                      <a:gd name="T60" fmla="*/ 71 w 85"/>
                      <a:gd name="T61" fmla="*/ 50 h 121"/>
                      <a:gd name="T62" fmla="*/ 80 w 85"/>
                      <a:gd name="T63" fmla="*/ 53 h 121"/>
                      <a:gd name="T64" fmla="*/ 83 w 85"/>
                      <a:gd name="T65" fmla="*/ 44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85" h="121">
                        <a:moveTo>
                          <a:pt x="83" y="44"/>
                        </a:moveTo>
                        <a:cubicBezTo>
                          <a:pt x="64" y="4"/>
                          <a:pt x="64" y="4"/>
                          <a:pt x="64" y="4"/>
                        </a:cubicBezTo>
                        <a:cubicBezTo>
                          <a:pt x="62" y="1"/>
                          <a:pt x="59" y="0"/>
                          <a:pt x="56" y="0"/>
                        </a:cubicBezTo>
                        <a:cubicBezTo>
                          <a:pt x="56" y="0"/>
                          <a:pt x="56" y="0"/>
                          <a:pt x="56" y="0"/>
                        </a:cubicBezTo>
                        <a:cubicBezTo>
                          <a:pt x="52" y="0"/>
                          <a:pt x="52" y="0"/>
                          <a:pt x="52" y="0"/>
                        </a:cubicBezTo>
                        <a:cubicBezTo>
                          <a:pt x="33" y="0"/>
                          <a:pt x="33" y="0"/>
                          <a:pt x="33" y="0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5" y="0"/>
                          <a:pt x="22" y="1"/>
                          <a:pt x="21" y="4"/>
                        </a:cubicBezTo>
                        <a:cubicBezTo>
                          <a:pt x="1" y="44"/>
                          <a:pt x="1" y="44"/>
                          <a:pt x="1" y="44"/>
                        </a:cubicBezTo>
                        <a:cubicBezTo>
                          <a:pt x="0" y="47"/>
                          <a:pt x="1" y="51"/>
                          <a:pt x="5" y="53"/>
                        </a:cubicBezTo>
                        <a:cubicBezTo>
                          <a:pt x="8" y="54"/>
                          <a:pt x="12" y="53"/>
                          <a:pt x="14" y="50"/>
                        </a:cubicBezTo>
                        <a:cubicBezTo>
                          <a:pt x="26" y="25"/>
                          <a:pt x="26" y="25"/>
                          <a:pt x="26" y="25"/>
                        </a:cubicBezTo>
                        <a:cubicBezTo>
                          <a:pt x="26" y="40"/>
                          <a:pt x="26" y="40"/>
                          <a:pt x="26" y="40"/>
                        </a:cubicBezTo>
                        <a:cubicBezTo>
                          <a:pt x="13" y="72"/>
                          <a:pt x="13" y="72"/>
                          <a:pt x="13" y="72"/>
                        </a:cubicBezTo>
                        <a:cubicBezTo>
                          <a:pt x="12" y="74"/>
                          <a:pt x="13" y="77"/>
                          <a:pt x="16" y="77"/>
                        </a:cubicBezTo>
                        <a:cubicBezTo>
                          <a:pt x="27" y="77"/>
                          <a:pt x="27" y="77"/>
                          <a:pt x="27" y="77"/>
                        </a:cubicBezTo>
                        <a:cubicBezTo>
                          <a:pt x="27" y="114"/>
                          <a:pt x="27" y="114"/>
                          <a:pt x="27" y="114"/>
                        </a:cubicBezTo>
                        <a:cubicBezTo>
                          <a:pt x="27" y="118"/>
                          <a:pt x="30" y="121"/>
                          <a:pt x="34" y="121"/>
                        </a:cubicBezTo>
                        <a:cubicBezTo>
                          <a:pt x="37" y="121"/>
                          <a:pt x="40" y="118"/>
                          <a:pt x="40" y="114"/>
                        </a:cubicBezTo>
                        <a:cubicBezTo>
                          <a:pt x="40" y="77"/>
                          <a:pt x="40" y="77"/>
                          <a:pt x="40" y="77"/>
                        </a:cubicBezTo>
                        <a:cubicBezTo>
                          <a:pt x="44" y="77"/>
                          <a:pt x="44" y="77"/>
                          <a:pt x="44" y="77"/>
                        </a:cubicBezTo>
                        <a:cubicBezTo>
                          <a:pt x="44" y="114"/>
                          <a:pt x="44" y="114"/>
                          <a:pt x="44" y="114"/>
                        </a:cubicBezTo>
                        <a:cubicBezTo>
                          <a:pt x="44" y="118"/>
                          <a:pt x="47" y="121"/>
                          <a:pt x="51" y="121"/>
                        </a:cubicBezTo>
                        <a:cubicBezTo>
                          <a:pt x="55" y="121"/>
                          <a:pt x="57" y="118"/>
                          <a:pt x="57" y="114"/>
                        </a:cubicBezTo>
                        <a:cubicBezTo>
                          <a:pt x="57" y="77"/>
                          <a:pt x="57" y="77"/>
                          <a:pt x="57" y="77"/>
                        </a:cubicBezTo>
                        <a:cubicBezTo>
                          <a:pt x="69" y="77"/>
                          <a:pt x="69" y="77"/>
                          <a:pt x="69" y="77"/>
                        </a:cubicBezTo>
                        <a:cubicBezTo>
                          <a:pt x="71" y="77"/>
                          <a:pt x="73" y="74"/>
                          <a:pt x="72" y="72"/>
                        </a:cubicBezTo>
                        <a:cubicBezTo>
                          <a:pt x="58" y="40"/>
                          <a:pt x="58" y="40"/>
                          <a:pt x="58" y="40"/>
                        </a:cubicBezTo>
                        <a:cubicBezTo>
                          <a:pt x="59" y="25"/>
                          <a:pt x="59" y="25"/>
                          <a:pt x="59" y="25"/>
                        </a:cubicBezTo>
                        <a:cubicBezTo>
                          <a:pt x="71" y="50"/>
                          <a:pt x="71" y="50"/>
                          <a:pt x="71" y="50"/>
                        </a:cubicBezTo>
                        <a:cubicBezTo>
                          <a:pt x="73" y="53"/>
                          <a:pt x="77" y="54"/>
                          <a:pt x="80" y="53"/>
                        </a:cubicBezTo>
                        <a:cubicBezTo>
                          <a:pt x="83" y="51"/>
                          <a:pt x="85" y="47"/>
                          <a:pt x="83" y="4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0" name="Group 156" descr="female shape">
                  <a:extLst>
                    <a:ext uri="{FF2B5EF4-FFF2-40B4-BE49-F238E27FC236}">
                      <a16:creationId xmlns:a16="http://schemas.microsoft.com/office/drawing/2014/main" id="{415E4AD8-4368-1738-209C-B8C1B4171501}"/>
                    </a:ext>
                  </a:extLst>
                </p:cNvPr>
                <p:cNvGrpSpPr/>
                <p:nvPr/>
              </p:nvGrpSpPr>
              <p:grpSpPr>
                <a:xfrm>
                  <a:off x="6890393" y="5263273"/>
                  <a:ext cx="244718" cy="496888"/>
                  <a:chOff x="4785240" y="3784600"/>
                  <a:chExt cx="269190" cy="496888"/>
                </a:xfrm>
                <a:grpFill/>
              </p:grpSpPr>
              <p:sp>
                <p:nvSpPr>
                  <p:cNvPr id="54" name="Oval 186">
                    <a:extLst>
                      <a:ext uri="{FF2B5EF4-FFF2-40B4-BE49-F238E27FC236}">
                        <a16:creationId xmlns:a16="http://schemas.microsoft.com/office/drawing/2014/main" id="{F6FF23A6-8F12-C381-F743-43655E23AC3B}"/>
                      </a:ext>
                    </a:extLst>
                  </p:cNvPr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4870747" y="3784600"/>
                    <a:ext cx="95008" cy="9842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5" name="Freeform 187">
                    <a:extLst>
                      <a:ext uri="{FF2B5EF4-FFF2-40B4-BE49-F238E27FC236}">
                        <a16:creationId xmlns:a16="http://schemas.microsoft.com/office/drawing/2014/main" id="{A7A801DA-9E16-C3CD-3583-4AC374CDEEDD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auto">
                  <a:xfrm>
                    <a:off x="4785240" y="3895725"/>
                    <a:ext cx="269190" cy="385763"/>
                  </a:xfrm>
                  <a:custGeom>
                    <a:avLst/>
                    <a:gdLst>
                      <a:gd name="T0" fmla="*/ 83 w 85"/>
                      <a:gd name="T1" fmla="*/ 44 h 121"/>
                      <a:gd name="T2" fmla="*/ 63 w 85"/>
                      <a:gd name="T3" fmla="*/ 4 h 121"/>
                      <a:gd name="T4" fmla="*/ 56 w 85"/>
                      <a:gd name="T5" fmla="*/ 0 h 121"/>
                      <a:gd name="T6" fmla="*/ 56 w 85"/>
                      <a:gd name="T7" fmla="*/ 0 h 121"/>
                      <a:gd name="T8" fmla="*/ 52 w 85"/>
                      <a:gd name="T9" fmla="*/ 0 h 121"/>
                      <a:gd name="T10" fmla="*/ 32 w 85"/>
                      <a:gd name="T11" fmla="*/ 0 h 121"/>
                      <a:gd name="T12" fmla="*/ 28 w 85"/>
                      <a:gd name="T13" fmla="*/ 0 h 121"/>
                      <a:gd name="T14" fmla="*/ 28 w 85"/>
                      <a:gd name="T15" fmla="*/ 0 h 121"/>
                      <a:gd name="T16" fmla="*/ 21 w 85"/>
                      <a:gd name="T17" fmla="*/ 4 h 121"/>
                      <a:gd name="T18" fmla="*/ 1 w 85"/>
                      <a:gd name="T19" fmla="*/ 44 h 121"/>
                      <a:gd name="T20" fmla="*/ 4 w 85"/>
                      <a:gd name="T21" fmla="*/ 53 h 121"/>
                      <a:gd name="T22" fmla="*/ 13 w 85"/>
                      <a:gd name="T23" fmla="*/ 50 h 121"/>
                      <a:gd name="T24" fmla="*/ 25 w 85"/>
                      <a:gd name="T25" fmla="*/ 25 h 121"/>
                      <a:gd name="T26" fmla="*/ 26 w 85"/>
                      <a:gd name="T27" fmla="*/ 40 h 121"/>
                      <a:gd name="T28" fmla="*/ 13 w 85"/>
                      <a:gd name="T29" fmla="*/ 72 h 121"/>
                      <a:gd name="T30" fmla="*/ 16 w 85"/>
                      <a:gd name="T31" fmla="*/ 77 h 121"/>
                      <a:gd name="T32" fmla="*/ 27 w 85"/>
                      <a:gd name="T33" fmla="*/ 77 h 121"/>
                      <a:gd name="T34" fmla="*/ 27 w 85"/>
                      <a:gd name="T35" fmla="*/ 114 h 121"/>
                      <a:gd name="T36" fmla="*/ 33 w 85"/>
                      <a:gd name="T37" fmla="*/ 121 h 121"/>
                      <a:gd name="T38" fmla="*/ 40 w 85"/>
                      <a:gd name="T39" fmla="*/ 114 h 121"/>
                      <a:gd name="T40" fmla="*/ 40 w 85"/>
                      <a:gd name="T41" fmla="*/ 77 h 121"/>
                      <a:gd name="T42" fmla="*/ 44 w 85"/>
                      <a:gd name="T43" fmla="*/ 77 h 121"/>
                      <a:gd name="T44" fmla="*/ 44 w 85"/>
                      <a:gd name="T45" fmla="*/ 114 h 121"/>
                      <a:gd name="T46" fmla="*/ 51 w 85"/>
                      <a:gd name="T47" fmla="*/ 121 h 121"/>
                      <a:gd name="T48" fmla="*/ 57 w 85"/>
                      <a:gd name="T49" fmla="*/ 114 h 121"/>
                      <a:gd name="T50" fmla="*/ 57 w 85"/>
                      <a:gd name="T51" fmla="*/ 77 h 121"/>
                      <a:gd name="T52" fmla="*/ 68 w 85"/>
                      <a:gd name="T53" fmla="*/ 77 h 121"/>
                      <a:gd name="T54" fmla="*/ 72 w 85"/>
                      <a:gd name="T55" fmla="*/ 72 h 121"/>
                      <a:gd name="T56" fmla="*/ 58 w 85"/>
                      <a:gd name="T57" fmla="*/ 40 h 121"/>
                      <a:gd name="T58" fmla="*/ 59 w 85"/>
                      <a:gd name="T59" fmla="*/ 25 h 121"/>
                      <a:gd name="T60" fmla="*/ 71 w 85"/>
                      <a:gd name="T61" fmla="*/ 50 h 121"/>
                      <a:gd name="T62" fmla="*/ 80 w 85"/>
                      <a:gd name="T63" fmla="*/ 53 h 121"/>
                      <a:gd name="T64" fmla="*/ 83 w 85"/>
                      <a:gd name="T65" fmla="*/ 44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85" h="121">
                        <a:moveTo>
                          <a:pt x="83" y="44"/>
                        </a:moveTo>
                        <a:cubicBezTo>
                          <a:pt x="63" y="4"/>
                          <a:pt x="63" y="4"/>
                          <a:pt x="63" y="4"/>
                        </a:cubicBezTo>
                        <a:cubicBezTo>
                          <a:pt x="62" y="1"/>
                          <a:pt x="59" y="0"/>
                          <a:pt x="56" y="0"/>
                        </a:cubicBezTo>
                        <a:cubicBezTo>
                          <a:pt x="56" y="0"/>
                          <a:pt x="56" y="0"/>
                          <a:pt x="56" y="0"/>
                        </a:cubicBezTo>
                        <a:cubicBezTo>
                          <a:pt x="52" y="0"/>
                          <a:pt x="52" y="0"/>
                          <a:pt x="52" y="0"/>
                        </a:cubicBezTo>
                        <a:cubicBezTo>
                          <a:pt x="32" y="0"/>
                          <a:pt x="32" y="0"/>
                          <a:pt x="32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5" y="0"/>
                          <a:pt x="22" y="1"/>
                          <a:pt x="21" y="4"/>
                        </a:cubicBezTo>
                        <a:cubicBezTo>
                          <a:pt x="1" y="44"/>
                          <a:pt x="1" y="44"/>
                          <a:pt x="1" y="44"/>
                        </a:cubicBezTo>
                        <a:cubicBezTo>
                          <a:pt x="0" y="47"/>
                          <a:pt x="1" y="51"/>
                          <a:pt x="4" y="53"/>
                        </a:cubicBezTo>
                        <a:cubicBezTo>
                          <a:pt x="8" y="54"/>
                          <a:pt x="12" y="53"/>
                          <a:pt x="13" y="50"/>
                        </a:cubicBezTo>
                        <a:cubicBezTo>
                          <a:pt x="25" y="25"/>
                          <a:pt x="25" y="25"/>
                          <a:pt x="25" y="25"/>
                        </a:cubicBezTo>
                        <a:cubicBezTo>
                          <a:pt x="26" y="40"/>
                          <a:pt x="26" y="40"/>
                          <a:pt x="26" y="40"/>
                        </a:cubicBezTo>
                        <a:cubicBezTo>
                          <a:pt x="13" y="72"/>
                          <a:pt x="13" y="72"/>
                          <a:pt x="13" y="72"/>
                        </a:cubicBezTo>
                        <a:cubicBezTo>
                          <a:pt x="12" y="74"/>
                          <a:pt x="13" y="77"/>
                          <a:pt x="16" y="77"/>
                        </a:cubicBezTo>
                        <a:cubicBezTo>
                          <a:pt x="27" y="77"/>
                          <a:pt x="27" y="77"/>
                          <a:pt x="27" y="77"/>
                        </a:cubicBezTo>
                        <a:cubicBezTo>
                          <a:pt x="27" y="114"/>
                          <a:pt x="27" y="114"/>
                          <a:pt x="27" y="114"/>
                        </a:cubicBezTo>
                        <a:cubicBezTo>
                          <a:pt x="27" y="118"/>
                          <a:pt x="30" y="121"/>
                          <a:pt x="33" y="121"/>
                        </a:cubicBezTo>
                        <a:cubicBezTo>
                          <a:pt x="37" y="121"/>
                          <a:pt x="40" y="118"/>
                          <a:pt x="40" y="114"/>
                        </a:cubicBezTo>
                        <a:cubicBezTo>
                          <a:pt x="40" y="77"/>
                          <a:pt x="40" y="77"/>
                          <a:pt x="40" y="77"/>
                        </a:cubicBezTo>
                        <a:cubicBezTo>
                          <a:pt x="44" y="77"/>
                          <a:pt x="44" y="77"/>
                          <a:pt x="44" y="77"/>
                        </a:cubicBezTo>
                        <a:cubicBezTo>
                          <a:pt x="44" y="114"/>
                          <a:pt x="44" y="114"/>
                          <a:pt x="44" y="114"/>
                        </a:cubicBezTo>
                        <a:cubicBezTo>
                          <a:pt x="44" y="118"/>
                          <a:pt x="47" y="121"/>
                          <a:pt x="51" y="121"/>
                        </a:cubicBezTo>
                        <a:cubicBezTo>
                          <a:pt x="54" y="121"/>
                          <a:pt x="57" y="118"/>
                          <a:pt x="57" y="114"/>
                        </a:cubicBezTo>
                        <a:cubicBezTo>
                          <a:pt x="57" y="77"/>
                          <a:pt x="57" y="77"/>
                          <a:pt x="57" y="77"/>
                        </a:cubicBezTo>
                        <a:cubicBezTo>
                          <a:pt x="68" y="77"/>
                          <a:pt x="68" y="77"/>
                          <a:pt x="68" y="77"/>
                        </a:cubicBezTo>
                        <a:cubicBezTo>
                          <a:pt x="71" y="77"/>
                          <a:pt x="73" y="74"/>
                          <a:pt x="72" y="72"/>
                        </a:cubicBezTo>
                        <a:cubicBezTo>
                          <a:pt x="58" y="40"/>
                          <a:pt x="58" y="40"/>
                          <a:pt x="58" y="40"/>
                        </a:cubicBezTo>
                        <a:cubicBezTo>
                          <a:pt x="59" y="25"/>
                          <a:pt x="59" y="25"/>
                          <a:pt x="59" y="25"/>
                        </a:cubicBezTo>
                        <a:cubicBezTo>
                          <a:pt x="71" y="50"/>
                          <a:pt x="71" y="50"/>
                          <a:pt x="71" y="50"/>
                        </a:cubicBezTo>
                        <a:cubicBezTo>
                          <a:pt x="72" y="53"/>
                          <a:pt x="77" y="54"/>
                          <a:pt x="80" y="53"/>
                        </a:cubicBezTo>
                        <a:cubicBezTo>
                          <a:pt x="83" y="51"/>
                          <a:pt x="85" y="47"/>
                          <a:pt x="83" y="4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51" name="Group 168" descr="female shape">
                  <a:extLst>
                    <a:ext uri="{FF2B5EF4-FFF2-40B4-BE49-F238E27FC236}">
                      <a16:creationId xmlns:a16="http://schemas.microsoft.com/office/drawing/2014/main" id="{F26BE0E6-6F0C-C5E4-5E40-9E83E095A222}"/>
                    </a:ext>
                  </a:extLst>
                </p:cNvPr>
                <p:cNvGrpSpPr/>
                <p:nvPr/>
              </p:nvGrpSpPr>
              <p:grpSpPr>
                <a:xfrm>
                  <a:off x="6651654" y="5808461"/>
                  <a:ext cx="269190" cy="496888"/>
                  <a:chOff x="6001343" y="3784600"/>
                  <a:chExt cx="269190" cy="496888"/>
                </a:xfrm>
                <a:grpFill/>
              </p:grpSpPr>
              <p:sp>
                <p:nvSpPr>
                  <p:cNvPr id="52" name="Oval 194">
                    <a:extLst>
                      <a:ext uri="{FF2B5EF4-FFF2-40B4-BE49-F238E27FC236}">
                        <a16:creationId xmlns:a16="http://schemas.microsoft.com/office/drawing/2014/main" id="{93305D20-5802-F23A-3EA4-4A2A02F31E2F}"/>
                      </a:ext>
                    </a:extLst>
                  </p:cNvPr>
                  <p:cNvSpPr>
                    <a:spLocks noChangeArrowheads="1"/>
                  </p:cNvSpPr>
                  <p:nvPr userDrawn="1"/>
                </p:nvSpPr>
                <p:spPr bwMode="auto">
                  <a:xfrm>
                    <a:off x="6086851" y="3784600"/>
                    <a:ext cx="98175" cy="98425"/>
                  </a:xfrm>
                  <a:prstGeom prst="ellipse">
                    <a:avLst/>
                  </a:pr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53" name="Freeform 195">
                    <a:extLst>
                      <a:ext uri="{FF2B5EF4-FFF2-40B4-BE49-F238E27FC236}">
                        <a16:creationId xmlns:a16="http://schemas.microsoft.com/office/drawing/2014/main" id="{5F2A4F93-FFD4-FAD0-590D-3B9D076806F6}"/>
                      </a:ext>
                    </a:extLst>
                  </p:cNvPr>
                  <p:cNvSpPr>
                    <a:spLocks/>
                  </p:cNvSpPr>
                  <p:nvPr userDrawn="1"/>
                </p:nvSpPr>
                <p:spPr bwMode="auto">
                  <a:xfrm>
                    <a:off x="6001343" y="3895725"/>
                    <a:ext cx="269190" cy="385763"/>
                  </a:xfrm>
                  <a:custGeom>
                    <a:avLst/>
                    <a:gdLst>
                      <a:gd name="T0" fmla="*/ 83 w 85"/>
                      <a:gd name="T1" fmla="*/ 44 h 121"/>
                      <a:gd name="T2" fmla="*/ 64 w 85"/>
                      <a:gd name="T3" fmla="*/ 4 h 121"/>
                      <a:gd name="T4" fmla="*/ 57 w 85"/>
                      <a:gd name="T5" fmla="*/ 0 h 121"/>
                      <a:gd name="T6" fmla="*/ 56 w 85"/>
                      <a:gd name="T7" fmla="*/ 0 h 121"/>
                      <a:gd name="T8" fmla="*/ 52 w 85"/>
                      <a:gd name="T9" fmla="*/ 0 h 121"/>
                      <a:gd name="T10" fmla="*/ 33 w 85"/>
                      <a:gd name="T11" fmla="*/ 0 h 121"/>
                      <a:gd name="T12" fmla="*/ 29 w 85"/>
                      <a:gd name="T13" fmla="*/ 0 h 121"/>
                      <a:gd name="T14" fmla="*/ 28 w 85"/>
                      <a:gd name="T15" fmla="*/ 0 h 121"/>
                      <a:gd name="T16" fmla="*/ 21 w 85"/>
                      <a:gd name="T17" fmla="*/ 4 h 121"/>
                      <a:gd name="T18" fmla="*/ 2 w 85"/>
                      <a:gd name="T19" fmla="*/ 44 h 121"/>
                      <a:gd name="T20" fmla="*/ 5 w 85"/>
                      <a:gd name="T21" fmla="*/ 53 h 121"/>
                      <a:gd name="T22" fmla="*/ 14 w 85"/>
                      <a:gd name="T23" fmla="*/ 50 h 121"/>
                      <a:gd name="T24" fmla="*/ 26 w 85"/>
                      <a:gd name="T25" fmla="*/ 25 h 121"/>
                      <a:gd name="T26" fmla="*/ 27 w 85"/>
                      <a:gd name="T27" fmla="*/ 40 h 121"/>
                      <a:gd name="T28" fmla="*/ 13 w 85"/>
                      <a:gd name="T29" fmla="*/ 72 h 121"/>
                      <a:gd name="T30" fmla="*/ 16 w 85"/>
                      <a:gd name="T31" fmla="*/ 77 h 121"/>
                      <a:gd name="T32" fmla="*/ 27 w 85"/>
                      <a:gd name="T33" fmla="*/ 77 h 121"/>
                      <a:gd name="T34" fmla="*/ 27 w 85"/>
                      <a:gd name="T35" fmla="*/ 114 h 121"/>
                      <a:gd name="T36" fmla="*/ 34 w 85"/>
                      <a:gd name="T37" fmla="*/ 121 h 121"/>
                      <a:gd name="T38" fmla="*/ 40 w 85"/>
                      <a:gd name="T39" fmla="*/ 114 h 121"/>
                      <a:gd name="T40" fmla="*/ 40 w 85"/>
                      <a:gd name="T41" fmla="*/ 77 h 121"/>
                      <a:gd name="T42" fmla="*/ 45 w 85"/>
                      <a:gd name="T43" fmla="*/ 77 h 121"/>
                      <a:gd name="T44" fmla="*/ 45 w 85"/>
                      <a:gd name="T45" fmla="*/ 114 h 121"/>
                      <a:gd name="T46" fmla="*/ 51 w 85"/>
                      <a:gd name="T47" fmla="*/ 121 h 121"/>
                      <a:gd name="T48" fmla="*/ 58 w 85"/>
                      <a:gd name="T49" fmla="*/ 114 h 121"/>
                      <a:gd name="T50" fmla="*/ 58 w 85"/>
                      <a:gd name="T51" fmla="*/ 77 h 121"/>
                      <a:gd name="T52" fmla="*/ 69 w 85"/>
                      <a:gd name="T53" fmla="*/ 77 h 121"/>
                      <a:gd name="T54" fmla="*/ 72 w 85"/>
                      <a:gd name="T55" fmla="*/ 72 h 121"/>
                      <a:gd name="T56" fmla="*/ 58 w 85"/>
                      <a:gd name="T57" fmla="*/ 40 h 121"/>
                      <a:gd name="T58" fmla="*/ 59 w 85"/>
                      <a:gd name="T59" fmla="*/ 25 h 121"/>
                      <a:gd name="T60" fmla="*/ 71 w 85"/>
                      <a:gd name="T61" fmla="*/ 50 h 121"/>
                      <a:gd name="T62" fmla="*/ 80 w 85"/>
                      <a:gd name="T63" fmla="*/ 53 h 121"/>
                      <a:gd name="T64" fmla="*/ 83 w 85"/>
                      <a:gd name="T65" fmla="*/ 44 h 12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85" h="121">
                        <a:moveTo>
                          <a:pt x="83" y="44"/>
                        </a:moveTo>
                        <a:cubicBezTo>
                          <a:pt x="64" y="4"/>
                          <a:pt x="64" y="4"/>
                          <a:pt x="64" y="4"/>
                        </a:cubicBezTo>
                        <a:cubicBezTo>
                          <a:pt x="62" y="1"/>
                          <a:pt x="59" y="0"/>
                          <a:pt x="57" y="0"/>
                        </a:cubicBezTo>
                        <a:cubicBezTo>
                          <a:pt x="56" y="0"/>
                          <a:pt x="56" y="0"/>
                          <a:pt x="56" y="0"/>
                        </a:cubicBezTo>
                        <a:cubicBezTo>
                          <a:pt x="52" y="0"/>
                          <a:pt x="52" y="0"/>
                          <a:pt x="52" y="0"/>
                        </a:cubicBezTo>
                        <a:cubicBezTo>
                          <a:pt x="33" y="0"/>
                          <a:pt x="33" y="0"/>
                          <a:pt x="33" y="0"/>
                        </a:cubicBezTo>
                        <a:cubicBezTo>
                          <a:pt x="29" y="0"/>
                          <a:pt x="29" y="0"/>
                          <a:pt x="29" y="0"/>
                        </a:cubicBezTo>
                        <a:cubicBezTo>
                          <a:pt x="28" y="0"/>
                          <a:pt x="28" y="0"/>
                          <a:pt x="28" y="0"/>
                        </a:cubicBezTo>
                        <a:cubicBezTo>
                          <a:pt x="25" y="0"/>
                          <a:pt x="22" y="1"/>
                          <a:pt x="21" y="4"/>
                        </a:cubicBezTo>
                        <a:cubicBezTo>
                          <a:pt x="2" y="44"/>
                          <a:pt x="2" y="44"/>
                          <a:pt x="2" y="44"/>
                        </a:cubicBezTo>
                        <a:cubicBezTo>
                          <a:pt x="0" y="47"/>
                          <a:pt x="1" y="51"/>
                          <a:pt x="5" y="53"/>
                        </a:cubicBezTo>
                        <a:cubicBezTo>
                          <a:pt x="8" y="54"/>
                          <a:pt x="12" y="53"/>
                          <a:pt x="14" y="50"/>
                        </a:cubicBezTo>
                        <a:cubicBezTo>
                          <a:pt x="26" y="25"/>
                          <a:pt x="26" y="25"/>
                          <a:pt x="26" y="25"/>
                        </a:cubicBezTo>
                        <a:cubicBezTo>
                          <a:pt x="27" y="40"/>
                          <a:pt x="27" y="40"/>
                          <a:pt x="27" y="40"/>
                        </a:cubicBezTo>
                        <a:cubicBezTo>
                          <a:pt x="13" y="72"/>
                          <a:pt x="13" y="72"/>
                          <a:pt x="13" y="72"/>
                        </a:cubicBezTo>
                        <a:cubicBezTo>
                          <a:pt x="12" y="74"/>
                          <a:pt x="14" y="77"/>
                          <a:pt x="16" y="77"/>
                        </a:cubicBezTo>
                        <a:cubicBezTo>
                          <a:pt x="27" y="77"/>
                          <a:pt x="27" y="77"/>
                          <a:pt x="27" y="77"/>
                        </a:cubicBezTo>
                        <a:cubicBezTo>
                          <a:pt x="27" y="114"/>
                          <a:pt x="27" y="114"/>
                          <a:pt x="27" y="114"/>
                        </a:cubicBezTo>
                        <a:cubicBezTo>
                          <a:pt x="27" y="118"/>
                          <a:pt x="30" y="121"/>
                          <a:pt x="34" y="121"/>
                        </a:cubicBezTo>
                        <a:cubicBezTo>
                          <a:pt x="37" y="121"/>
                          <a:pt x="40" y="118"/>
                          <a:pt x="40" y="114"/>
                        </a:cubicBezTo>
                        <a:cubicBezTo>
                          <a:pt x="40" y="77"/>
                          <a:pt x="40" y="77"/>
                          <a:pt x="40" y="77"/>
                        </a:cubicBezTo>
                        <a:cubicBezTo>
                          <a:pt x="45" y="77"/>
                          <a:pt x="45" y="77"/>
                          <a:pt x="45" y="77"/>
                        </a:cubicBezTo>
                        <a:cubicBezTo>
                          <a:pt x="45" y="114"/>
                          <a:pt x="45" y="114"/>
                          <a:pt x="45" y="114"/>
                        </a:cubicBezTo>
                        <a:cubicBezTo>
                          <a:pt x="45" y="118"/>
                          <a:pt x="47" y="121"/>
                          <a:pt x="51" y="121"/>
                        </a:cubicBezTo>
                        <a:cubicBezTo>
                          <a:pt x="55" y="121"/>
                          <a:pt x="58" y="118"/>
                          <a:pt x="58" y="114"/>
                        </a:cubicBezTo>
                        <a:cubicBezTo>
                          <a:pt x="58" y="77"/>
                          <a:pt x="58" y="77"/>
                          <a:pt x="58" y="77"/>
                        </a:cubicBezTo>
                        <a:cubicBezTo>
                          <a:pt x="69" y="77"/>
                          <a:pt x="69" y="77"/>
                          <a:pt x="69" y="77"/>
                        </a:cubicBezTo>
                        <a:cubicBezTo>
                          <a:pt x="71" y="77"/>
                          <a:pt x="73" y="74"/>
                          <a:pt x="72" y="72"/>
                        </a:cubicBezTo>
                        <a:cubicBezTo>
                          <a:pt x="58" y="40"/>
                          <a:pt x="58" y="40"/>
                          <a:pt x="58" y="40"/>
                        </a:cubicBezTo>
                        <a:cubicBezTo>
                          <a:pt x="59" y="25"/>
                          <a:pt x="59" y="25"/>
                          <a:pt x="59" y="25"/>
                        </a:cubicBezTo>
                        <a:cubicBezTo>
                          <a:pt x="71" y="50"/>
                          <a:pt x="71" y="50"/>
                          <a:pt x="71" y="50"/>
                        </a:cubicBezTo>
                        <a:cubicBezTo>
                          <a:pt x="73" y="53"/>
                          <a:pt x="77" y="54"/>
                          <a:pt x="80" y="53"/>
                        </a:cubicBezTo>
                        <a:cubicBezTo>
                          <a:pt x="83" y="51"/>
                          <a:pt x="85" y="47"/>
                          <a:pt x="83" y="44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45" name="CasellaDiTesto 44">
                <a:extLst>
                  <a:ext uri="{FF2B5EF4-FFF2-40B4-BE49-F238E27FC236}">
                    <a16:creationId xmlns:a16="http://schemas.microsoft.com/office/drawing/2014/main" id="{96A62714-9A55-D6B0-11E0-CE9B791E0477}"/>
                  </a:ext>
                </a:extLst>
              </p:cNvPr>
              <p:cNvSpPr txBox="1"/>
              <p:nvPr/>
            </p:nvSpPr>
            <p:spPr>
              <a:xfrm>
                <a:off x="4899315" y="5691140"/>
                <a:ext cx="2994409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b="1" dirty="0">
                    <a:solidFill>
                      <a:srgbClr val="C00000"/>
                    </a:solidFill>
                    <a:latin typeface="Chalkboard SE" panose="03050602040202020205" pitchFamily="66" charset="77"/>
                  </a:rPr>
                  <a:t>1000 trainees </a:t>
                </a:r>
              </a:p>
              <a:p>
                <a:pPr algn="ctr"/>
                <a:r>
                  <a:rPr lang="en-GB" sz="1600" b="1" dirty="0">
                    <a:latin typeface="Chalkboard SE" panose="03050602040202020205" pitchFamily="66" charset="77"/>
                  </a:rPr>
                  <a:t>250 in every Rural Lab</a:t>
                </a:r>
              </a:p>
            </p:txBody>
          </p:sp>
        </p:grpSp>
        <p:sp>
          <p:nvSpPr>
            <p:cNvPr id="43" name="CasellaDiTesto 42">
              <a:extLst>
                <a:ext uri="{FF2B5EF4-FFF2-40B4-BE49-F238E27FC236}">
                  <a16:creationId xmlns:a16="http://schemas.microsoft.com/office/drawing/2014/main" id="{D00A276B-76F1-BD3D-5BC8-E276C2F16977}"/>
                </a:ext>
              </a:extLst>
            </p:cNvPr>
            <p:cNvSpPr txBox="1"/>
            <p:nvPr/>
          </p:nvSpPr>
          <p:spPr>
            <a:xfrm>
              <a:off x="5171534" y="4004950"/>
              <a:ext cx="22789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t-IT" b="1" dirty="0" err="1">
                  <a:ln w="9525">
                    <a:solidFill>
                      <a:srgbClr val="002060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Chalkboard SE" panose="03050602040202020205" pitchFamily="66" charset="77"/>
                </a:rPr>
                <a:t>Expected</a:t>
              </a:r>
              <a:r>
                <a:rPr lang="it-IT" b="1" dirty="0">
                  <a:ln w="9525">
                    <a:solidFill>
                      <a:srgbClr val="002060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Chalkboard SE" panose="03050602040202020205" pitchFamily="66" charset="77"/>
                </a:rPr>
                <a:t> </a:t>
              </a:r>
              <a:r>
                <a:rPr lang="it-IT" b="1" dirty="0" err="1">
                  <a:ln w="9525">
                    <a:solidFill>
                      <a:srgbClr val="002060"/>
                    </a:solidFill>
                    <a:prstDash val="solid"/>
                  </a:ln>
                  <a:effectLst>
                    <a:outerShdw blurRad="12700" dist="38100" dir="2700000" algn="tl" rotWithShape="0">
                      <a:schemeClr val="bg1">
                        <a:lumMod val="50000"/>
                      </a:schemeClr>
                    </a:outerShdw>
                  </a:effectLst>
                  <a:latin typeface="Chalkboard SE" panose="03050602040202020205" pitchFamily="66" charset="77"/>
                </a:rPr>
                <a:t>outcomes</a:t>
              </a:r>
              <a:endParaRPr lang="it-IT" b="1" dirty="0">
                <a:ln w="9525">
                  <a:solidFill>
                    <a:srgbClr val="002060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Chalkboard SE" panose="03050602040202020205" pitchFamily="66" charset="77"/>
              </a:endParaRPr>
            </a:p>
          </p:txBody>
        </p:sp>
      </p:grpSp>
      <p:pic>
        <p:nvPicPr>
          <p:cNvPr id="65" name="Immagine 64">
            <a:extLst>
              <a:ext uri="{FF2B5EF4-FFF2-40B4-BE49-F238E27FC236}">
                <a16:creationId xmlns:a16="http://schemas.microsoft.com/office/drawing/2014/main" id="{26D9800B-981E-73B1-AA54-7CDFC5D5215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914" t="9158" r="20161" b="31803"/>
          <a:stretch/>
        </p:blipFill>
        <p:spPr>
          <a:xfrm>
            <a:off x="2225924" y="2797634"/>
            <a:ext cx="3123729" cy="29781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6" name="CasellaDiTesto 65">
            <a:extLst>
              <a:ext uri="{FF2B5EF4-FFF2-40B4-BE49-F238E27FC236}">
                <a16:creationId xmlns:a16="http://schemas.microsoft.com/office/drawing/2014/main" id="{FC7AAFCA-FB49-8D9F-8DFD-9D251FD6AD35}"/>
              </a:ext>
            </a:extLst>
          </p:cNvPr>
          <p:cNvSpPr txBox="1"/>
          <p:nvPr/>
        </p:nvSpPr>
        <p:spPr>
          <a:xfrm>
            <a:off x="3479486" y="3875573"/>
            <a:ext cx="14263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>
                <a:solidFill>
                  <a:srgbClr val="E94526"/>
                </a:solidFill>
                <a:latin typeface="Chalkboard SE" panose="03050602040202020205" pitchFamily="66" charset="77"/>
              </a:rPr>
              <a:t>Learn</a:t>
            </a:r>
            <a:r>
              <a:rPr lang="it-IT" b="1" dirty="0">
                <a:solidFill>
                  <a:srgbClr val="E94526"/>
                </a:solidFill>
                <a:latin typeface="Chalkboard SE" panose="03050602040202020205" pitchFamily="66" charset="77"/>
              </a:rPr>
              <a:t> </a:t>
            </a:r>
            <a:r>
              <a:rPr lang="it-IT" b="1" dirty="0" err="1">
                <a:solidFill>
                  <a:srgbClr val="E94526"/>
                </a:solidFill>
                <a:latin typeface="Chalkboard SE" panose="03050602040202020205" pitchFamily="66" charset="77"/>
              </a:rPr>
              <a:t>Anywhere</a:t>
            </a:r>
            <a:endParaRPr lang="it-IT" b="1" dirty="0">
              <a:solidFill>
                <a:srgbClr val="E94526"/>
              </a:solidFill>
              <a:latin typeface="Chalkboard SE" panose="03050602040202020205" pitchFamily="66" charset="77"/>
            </a:endParaRPr>
          </a:p>
          <a:p>
            <a:r>
              <a:rPr lang="it-IT" b="1" dirty="0" err="1">
                <a:solidFill>
                  <a:srgbClr val="E94526"/>
                </a:solidFill>
                <a:latin typeface="Chalkboard SE" panose="03050602040202020205" pitchFamily="66" charset="77"/>
              </a:rPr>
              <a:t>Anytime</a:t>
            </a:r>
            <a:endParaRPr lang="it-IT" b="1" dirty="0">
              <a:solidFill>
                <a:srgbClr val="E94526"/>
              </a:solidFill>
              <a:latin typeface="Chalkboard SE" panose="03050602040202020205" pitchFamily="66" charset="77"/>
            </a:endParaRPr>
          </a:p>
        </p:txBody>
      </p:sp>
      <p:sp>
        <p:nvSpPr>
          <p:cNvPr id="69" name="Text Placeholder 12">
            <a:extLst>
              <a:ext uri="{FF2B5EF4-FFF2-40B4-BE49-F238E27FC236}">
                <a16:creationId xmlns:a16="http://schemas.microsoft.com/office/drawing/2014/main" id="{C5B53B12-975C-9C3C-8381-C337425A6706}"/>
              </a:ext>
            </a:extLst>
          </p:cNvPr>
          <p:cNvSpPr txBox="1">
            <a:spLocks/>
          </p:cNvSpPr>
          <p:nvPr/>
        </p:nvSpPr>
        <p:spPr>
          <a:xfrm>
            <a:off x="1872981" y="1200101"/>
            <a:ext cx="806830" cy="62414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32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>
                <a:solidFill>
                  <a:schemeClr val="bg1">
                    <a:alpha val="30000"/>
                  </a:schemeClr>
                </a:solidFill>
              </a:rPr>
              <a:t>02</a:t>
            </a:r>
          </a:p>
        </p:txBody>
      </p: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68389F63-B791-F860-5F70-AC14F38224C1}"/>
              </a:ext>
            </a:extLst>
          </p:cNvPr>
          <p:cNvGrpSpPr/>
          <p:nvPr/>
        </p:nvGrpSpPr>
        <p:grpSpPr>
          <a:xfrm>
            <a:off x="7928819" y="4601439"/>
            <a:ext cx="2766449" cy="1120505"/>
            <a:chOff x="5220324" y="1934422"/>
            <a:chExt cx="2766449" cy="1120505"/>
          </a:xfrm>
        </p:grpSpPr>
        <p:sp>
          <p:nvSpPr>
            <p:cNvPr id="71" name="CasellaDiTesto 70">
              <a:extLst>
                <a:ext uri="{FF2B5EF4-FFF2-40B4-BE49-F238E27FC236}">
                  <a16:creationId xmlns:a16="http://schemas.microsoft.com/office/drawing/2014/main" id="{033F320C-3A81-1347-20F6-DC4E03E3A21D}"/>
                </a:ext>
              </a:extLst>
            </p:cNvPr>
            <p:cNvSpPr txBox="1"/>
            <p:nvPr/>
          </p:nvSpPr>
          <p:spPr>
            <a:xfrm>
              <a:off x="6835945" y="2654940"/>
              <a:ext cx="11508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dirty="0" err="1">
                  <a:latin typeface="Chalkboard SE" panose="03050602040202020205" pitchFamily="66" charset="77"/>
                </a:rPr>
                <a:t>Spain</a:t>
              </a:r>
              <a:endParaRPr lang="it-IT" dirty="0">
                <a:latin typeface="Chalkboard SE" panose="03050602040202020205" pitchFamily="66" charset="77"/>
              </a:endParaRPr>
            </a:p>
          </p:txBody>
        </p:sp>
        <p:grpSp>
          <p:nvGrpSpPr>
            <p:cNvPr id="72" name="Gruppo 71">
              <a:extLst>
                <a:ext uri="{FF2B5EF4-FFF2-40B4-BE49-F238E27FC236}">
                  <a16:creationId xmlns:a16="http://schemas.microsoft.com/office/drawing/2014/main" id="{567B65FD-3B3F-93FC-3D17-1C6F2888151F}"/>
                </a:ext>
              </a:extLst>
            </p:cNvPr>
            <p:cNvGrpSpPr/>
            <p:nvPr/>
          </p:nvGrpSpPr>
          <p:grpSpPr>
            <a:xfrm>
              <a:off x="5220324" y="1934422"/>
              <a:ext cx="2400772" cy="1120505"/>
              <a:chOff x="5220324" y="1934422"/>
              <a:chExt cx="2400772" cy="1120505"/>
            </a:xfrm>
          </p:grpSpPr>
          <p:sp>
            <p:nvSpPr>
              <p:cNvPr id="73" name="CasellaDiTesto 72">
                <a:extLst>
                  <a:ext uri="{FF2B5EF4-FFF2-40B4-BE49-F238E27FC236}">
                    <a16:creationId xmlns:a16="http://schemas.microsoft.com/office/drawing/2014/main" id="{FAEC75C2-E280-46C5-3D8E-034F328C597F}"/>
                  </a:ext>
                </a:extLst>
              </p:cNvPr>
              <p:cNvSpPr txBox="1"/>
              <p:nvPr/>
            </p:nvSpPr>
            <p:spPr>
              <a:xfrm>
                <a:off x="5561717" y="2654940"/>
                <a:ext cx="138099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>
                    <a:latin typeface="Chalkboard SE" panose="03050602040202020205" pitchFamily="66" charset="77"/>
                  </a:rPr>
                  <a:t>Portugal</a:t>
                </a:r>
              </a:p>
            </p:txBody>
          </p:sp>
          <p:sp>
            <p:nvSpPr>
              <p:cNvPr id="74" name="Freeform 7">
                <a:extLst>
                  <a:ext uri="{FF2B5EF4-FFF2-40B4-BE49-F238E27FC236}">
                    <a16:creationId xmlns:a16="http://schemas.microsoft.com/office/drawing/2014/main" id="{C9E3F09D-25AF-1D02-9BF5-152CE063AC86}"/>
                  </a:ext>
                </a:extLst>
              </p:cNvPr>
              <p:cNvSpPr/>
              <p:nvPr/>
            </p:nvSpPr>
            <p:spPr>
              <a:xfrm flipV="1">
                <a:off x="5220324" y="2654940"/>
                <a:ext cx="277339" cy="399987"/>
              </a:xfrm>
              <a:custGeom>
                <a:avLst/>
                <a:gdLst>
                  <a:gd name="connsiteX0" fmla="*/ 159312 w 277339"/>
                  <a:gd name="connsiteY0" fmla="*/ 399987 h 399987"/>
                  <a:gd name="connsiteX1" fmla="*/ 277339 w 277339"/>
                  <a:gd name="connsiteY1" fmla="*/ 281960 h 399987"/>
                  <a:gd name="connsiteX2" fmla="*/ 159312 w 277339"/>
                  <a:gd name="connsiteY2" fmla="*/ 163933 h 399987"/>
                  <a:gd name="connsiteX3" fmla="*/ 132324 w 277339"/>
                  <a:gd name="connsiteY3" fmla="*/ 169382 h 399987"/>
                  <a:gd name="connsiteX4" fmla="*/ 0 w 277339"/>
                  <a:gd name="connsiteY4" fmla="*/ 0 h 399987"/>
                  <a:gd name="connsiteX5" fmla="*/ 69176 w 277339"/>
                  <a:gd name="connsiteY5" fmla="*/ 208407 h 399987"/>
                  <a:gd name="connsiteX6" fmla="*/ 50560 w 277339"/>
                  <a:gd name="connsiteY6" fmla="*/ 236018 h 399987"/>
                  <a:gd name="connsiteX7" fmla="*/ 41285 w 277339"/>
                  <a:gd name="connsiteY7" fmla="*/ 281960 h 399987"/>
                  <a:gd name="connsiteX8" fmla="*/ 159312 w 277339"/>
                  <a:gd name="connsiteY8" fmla="*/ 399987 h 399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7339" h="399987">
                    <a:moveTo>
                      <a:pt x="159312" y="399987"/>
                    </a:moveTo>
                    <a:cubicBezTo>
                      <a:pt x="224497" y="399987"/>
                      <a:pt x="277339" y="347145"/>
                      <a:pt x="277339" y="281960"/>
                    </a:cubicBezTo>
                    <a:cubicBezTo>
                      <a:pt x="277339" y="216775"/>
                      <a:pt x="224497" y="163933"/>
                      <a:pt x="159312" y="163933"/>
                    </a:cubicBezTo>
                    <a:lnTo>
                      <a:pt x="132324" y="169382"/>
                    </a:lnTo>
                    <a:lnTo>
                      <a:pt x="0" y="0"/>
                    </a:lnTo>
                    <a:lnTo>
                      <a:pt x="69176" y="208407"/>
                    </a:lnTo>
                    <a:lnTo>
                      <a:pt x="50560" y="236018"/>
                    </a:lnTo>
                    <a:cubicBezTo>
                      <a:pt x="44588" y="250139"/>
                      <a:pt x="41285" y="265664"/>
                      <a:pt x="41285" y="281960"/>
                    </a:cubicBezTo>
                    <a:cubicBezTo>
                      <a:pt x="41285" y="347145"/>
                      <a:pt x="94127" y="399987"/>
                      <a:pt x="159312" y="399987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9050">
                <a:solidFill>
                  <a:schemeClr val="accent6">
                    <a:lumMod val="60000"/>
                    <a:lumOff val="4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Freeform 12">
                <a:extLst>
                  <a:ext uri="{FF2B5EF4-FFF2-40B4-BE49-F238E27FC236}">
                    <a16:creationId xmlns:a16="http://schemas.microsoft.com/office/drawing/2014/main" id="{431C8FA8-78E6-391C-1BD9-03BDF9E7C301}"/>
                  </a:ext>
                </a:extLst>
              </p:cNvPr>
              <p:cNvSpPr/>
              <p:nvPr/>
            </p:nvSpPr>
            <p:spPr>
              <a:xfrm flipV="1">
                <a:off x="6598267" y="2654940"/>
                <a:ext cx="277339" cy="399987"/>
              </a:xfrm>
              <a:custGeom>
                <a:avLst/>
                <a:gdLst>
                  <a:gd name="connsiteX0" fmla="*/ 159312 w 277339"/>
                  <a:gd name="connsiteY0" fmla="*/ 399987 h 399987"/>
                  <a:gd name="connsiteX1" fmla="*/ 277339 w 277339"/>
                  <a:gd name="connsiteY1" fmla="*/ 281960 h 399987"/>
                  <a:gd name="connsiteX2" fmla="*/ 159312 w 277339"/>
                  <a:gd name="connsiteY2" fmla="*/ 163933 h 399987"/>
                  <a:gd name="connsiteX3" fmla="*/ 132324 w 277339"/>
                  <a:gd name="connsiteY3" fmla="*/ 169382 h 399987"/>
                  <a:gd name="connsiteX4" fmla="*/ 0 w 277339"/>
                  <a:gd name="connsiteY4" fmla="*/ 0 h 399987"/>
                  <a:gd name="connsiteX5" fmla="*/ 69176 w 277339"/>
                  <a:gd name="connsiteY5" fmla="*/ 208407 h 399987"/>
                  <a:gd name="connsiteX6" fmla="*/ 50560 w 277339"/>
                  <a:gd name="connsiteY6" fmla="*/ 236018 h 399987"/>
                  <a:gd name="connsiteX7" fmla="*/ 41285 w 277339"/>
                  <a:gd name="connsiteY7" fmla="*/ 281960 h 399987"/>
                  <a:gd name="connsiteX8" fmla="*/ 159312 w 277339"/>
                  <a:gd name="connsiteY8" fmla="*/ 399987 h 399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7339" h="399987">
                    <a:moveTo>
                      <a:pt x="159312" y="399987"/>
                    </a:moveTo>
                    <a:cubicBezTo>
                      <a:pt x="224497" y="399987"/>
                      <a:pt x="277339" y="347145"/>
                      <a:pt x="277339" y="281960"/>
                    </a:cubicBezTo>
                    <a:cubicBezTo>
                      <a:pt x="277339" y="216775"/>
                      <a:pt x="224497" y="163933"/>
                      <a:pt x="159312" y="163933"/>
                    </a:cubicBezTo>
                    <a:lnTo>
                      <a:pt x="132324" y="169382"/>
                    </a:lnTo>
                    <a:lnTo>
                      <a:pt x="0" y="0"/>
                    </a:lnTo>
                    <a:lnTo>
                      <a:pt x="69176" y="208407"/>
                    </a:lnTo>
                    <a:lnTo>
                      <a:pt x="50560" y="236018"/>
                    </a:lnTo>
                    <a:cubicBezTo>
                      <a:pt x="44588" y="250139"/>
                      <a:pt x="41285" y="265664"/>
                      <a:pt x="41285" y="281960"/>
                    </a:cubicBezTo>
                    <a:cubicBezTo>
                      <a:pt x="41285" y="347145"/>
                      <a:pt x="94127" y="399987"/>
                      <a:pt x="159312" y="39998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chemeClr val="accent1">
                    <a:lumMod val="60000"/>
                    <a:lumOff val="4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Freeform 13">
                <a:extLst>
                  <a:ext uri="{FF2B5EF4-FFF2-40B4-BE49-F238E27FC236}">
                    <a16:creationId xmlns:a16="http://schemas.microsoft.com/office/drawing/2014/main" id="{20EA574E-AA99-A82E-971A-11072EB9EFF0}"/>
                  </a:ext>
                </a:extLst>
              </p:cNvPr>
              <p:cNvSpPr/>
              <p:nvPr/>
            </p:nvSpPr>
            <p:spPr>
              <a:xfrm flipV="1">
                <a:off x="5220324" y="1962549"/>
                <a:ext cx="277339" cy="399987"/>
              </a:xfrm>
              <a:custGeom>
                <a:avLst/>
                <a:gdLst>
                  <a:gd name="connsiteX0" fmla="*/ 159312 w 277339"/>
                  <a:gd name="connsiteY0" fmla="*/ 399987 h 399987"/>
                  <a:gd name="connsiteX1" fmla="*/ 277339 w 277339"/>
                  <a:gd name="connsiteY1" fmla="*/ 281960 h 399987"/>
                  <a:gd name="connsiteX2" fmla="*/ 159312 w 277339"/>
                  <a:gd name="connsiteY2" fmla="*/ 163933 h 399987"/>
                  <a:gd name="connsiteX3" fmla="*/ 132324 w 277339"/>
                  <a:gd name="connsiteY3" fmla="*/ 169382 h 399987"/>
                  <a:gd name="connsiteX4" fmla="*/ 0 w 277339"/>
                  <a:gd name="connsiteY4" fmla="*/ 0 h 399987"/>
                  <a:gd name="connsiteX5" fmla="*/ 69176 w 277339"/>
                  <a:gd name="connsiteY5" fmla="*/ 208407 h 399987"/>
                  <a:gd name="connsiteX6" fmla="*/ 50560 w 277339"/>
                  <a:gd name="connsiteY6" fmla="*/ 236018 h 399987"/>
                  <a:gd name="connsiteX7" fmla="*/ 41285 w 277339"/>
                  <a:gd name="connsiteY7" fmla="*/ 281960 h 399987"/>
                  <a:gd name="connsiteX8" fmla="*/ 159312 w 277339"/>
                  <a:gd name="connsiteY8" fmla="*/ 399987 h 399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7339" h="399987">
                    <a:moveTo>
                      <a:pt x="159312" y="399987"/>
                    </a:moveTo>
                    <a:cubicBezTo>
                      <a:pt x="224497" y="399987"/>
                      <a:pt x="277339" y="347145"/>
                      <a:pt x="277339" y="281960"/>
                    </a:cubicBezTo>
                    <a:cubicBezTo>
                      <a:pt x="277339" y="216775"/>
                      <a:pt x="224497" y="163933"/>
                      <a:pt x="159312" y="163933"/>
                    </a:cubicBezTo>
                    <a:lnTo>
                      <a:pt x="132324" y="169382"/>
                    </a:lnTo>
                    <a:lnTo>
                      <a:pt x="0" y="0"/>
                    </a:lnTo>
                    <a:lnTo>
                      <a:pt x="69176" y="208407"/>
                    </a:lnTo>
                    <a:lnTo>
                      <a:pt x="50560" y="236018"/>
                    </a:lnTo>
                    <a:cubicBezTo>
                      <a:pt x="44588" y="250139"/>
                      <a:pt x="41285" y="265664"/>
                      <a:pt x="41285" y="281960"/>
                    </a:cubicBezTo>
                    <a:cubicBezTo>
                      <a:pt x="41285" y="347145"/>
                      <a:pt x="94127" y="399987"/>
                      <a:pt x="159312" y="39998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19050">
                <a:solidFill>
                  <a:schemeClr val="accent4">
                    <a:lumMod val="20000"/>
                    <a:lumOff val="8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Freeform 14">
                <a:extLst>
                  <a:ext uri="{FF2B5EF4-FFF2-40B4-BE49-F238E27FC236}">
                    <a16:creationId xmlns:a16="http://schemas.microsoft.com/office/drawing/2014/main" id="{492F064E-6991-3000-E5BA-D079B92C526D}"/>
                  </a:ext>
                </a:extLst>
              </p:cNvPr>
              <p:cNvSpPr/>
              <p:nvPr/>
            </p:nvSpPr>
            <p:spPr>
              <a:xfrm flipV="1">
                <a:off x="6606179" y="1962549"/>
                <a:ext cx="277339" cy="399987"/>
              </a:xfrm>
              <a:custGeom>
                <a:avLst/>
                <a:gdLst>
                  <a:gd name="connsiteX0" fmla="*/ 159312 w 277339"/>
                  <a:gd name="connsiteY0" fmla="*/ 399987 h 399987"/>
                  <a:gd name="connsiteX1" fmla="*/ 277339 w 277339"/>
                  <a:gd name="connsiteY1" fmla="*/ 281960 h 399987"/>
                  <a:gd name="connsiteX2" fmla="*/ 159312 w 277339"/>
                  <a:gd name="connsiteY2" fmla="*/ 163933 h 399987"/>
                  <a:gd name="connsiteX3" fmla="*/ 132324 w 277339"/>
                  <a:gd name="connsiteY3" fmla="*/ 169382 h 399987"/>
                  <a:gd name="connsiteX4" fmla="*/ 0 w 277339"/>
                  <a:gd name="connsiteY4" fmla="*/ 0 h 399987"/>
                  <a:gd name="connsiteX5" fmla="*/ 69176 w 277339"/>
                  <a:gd name="connsiteY5" fmla="*/ 208407 h 399987"/>
                  <a:gd name="connsiteX6" fmla="*/ 50560 w 277339"/>
                  <a:gd name="connsiteY6" fmla="*/ 236018 h 399987"/>
                  <a:gd name="connsiteX7" fmla="*/ 41285 w 277339"/>
                  <a:gd name="connsiteY7" fmla="*/ 281960 h 399987"/>
                  <a:gd name="connsiteX8" fmla="*/ 159312 w 277339"/>
                  <a:gd name="connsiteY8" fmla="*/ 399987 h 3999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77339" h="399987">
                    <a:moveTo>
                      <a:pt x="159312" y="399987"/>
                    </a:moveTo>
                    <a:cubicBezTo>
                      <a:pt x="224497" y="399987"/>
                      <a:pt x="277339" y="347145"/>
                      <a:pt x="277339" y="281960"/>
                    </a:cubicBezTo>
                    <a:cubicBezTo>
                      <a:pt x="277339" y="216775"/>
                      <a:pt x="224497" y="163933"/>
                      <a:pt x="159312" y="163933"/>
                    </a:cubicBezTo>
                    <a:lnTo>
                      <a:pt x="132324" y="169382"/>
                    </a:lnTo>
                    <a:lnTo>
                      <a:pt x="0" y="0"/>
                    </a:lnTo>
                    <a:lnTo>
                      <a:pt x="69176" y="208407"/>
                    </a:lnTo>
                    <a:lnTo>
                      <a:pt x="50560" y="236018"/>
                    </a:lnTo>
                    <a:cubicBezTo>
                      <a:pt x="44588" y="250139"/>
                      <a:pt x="41285" y="265664"/>
                      <a:pt x="41285" y="281960"/>
                    </a:cubicBezTo>
                    <a:cubicBezTo>
                      <a:pt x="41285" y="347145"/>
                      <a:pt x="94127" y="399987"/>
                      <a:pt x="159312" y="399987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9050">
                <a:solidFill>
                  <a:schemeClr val="accent2">
                    <a:lumMod val="20000"/>
                    <a:lumOff val="80000"/>
                  </a:schemeClr>
                </a:solidFill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accent2"/>
                  </a:solidFill>
                </a:endParaRPr>
              </a:p>
            </p:txBody>
          </p:sp>
          <p:sp>
            <p:nvSpPr>
              <p:cNvPr id="78" name="CasellaDiTesto 77">
                <a:extLst>
                  <a:ext uri="{FF2B5EF4-FFF2-40B4-BE49-F238E27FC236}">
                    <a16:creationId xmlns:a16="http://schemas.microsoft.com/office/drawing/2014/main" id="{F6759874-4956-22B1-86FF-357C93EB1126}"/>
                  </a:ext>
                </a:extLst>
              </p:cNvPr>
              <p:cNvSpPr txBox="1"/>
              <p:nvPr/>
            </p:nvSpPr>
            <p:spPr>
              <a:xfrm>
                <a:off x="6831956" y="1934422"/>
                <a:ext cx="7891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err="1">
                    <a:latin typeface="Chalkboard SE" panose="03050602040202020205" pitchFamily="66" charset="77"/>
                  </a:rPr>
                  <a:t>Italy</a:t>
                </a:r>
                <a:endParaRPr lang="it-IT" dirty="0">
                  <a:latin typeface="Chalkboard SE" panose="03050602040202020205" pitchFamily="66" charset="77"/>
                </a:endParaRPr>
              </a:p>
            </p:txBody>
          </p:sp>
          <p:sp>
            <p:nvSpPr>
              <p:cNvPr id="79" name="CasellaDiTesto 78">
                <a:extLst>
                  <a:ext uri="{FF2B5EF4-FFF2-40B4-BE49-F238E27FC236}">
                    <a16:creationId xmlns:a16="http://schemas.microsoft.com/office/drawing/2014/main" id="{C6D019A7-7922-2919-FE35-AE2BAB474F93}"/>
                  </a:ext>
                </a:extLst>
              </p:cNvPr>
              <p:cNvSpPr txBox="1"/>
              <p:nvPr/>
            </p:nvSpPr>
            <p:spPr>
              <a:xfrm>
                <a:off x="5531573" y="1934422"/>
                <a:ext cx="117490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err="1">
                    <a:latin typeface="Chalkboard SE" panose="03050602040202020205" pitchFamily="66" charset="77"/>
                  </a:rPr>
                  <a:t>Greece</a:t>
                </a:r>
                <a:endParaRPr lang="it-IT" dirty="0">
                  <a:latin typeface="Chalkboard SE" panose="03050602040202020205" pitchFamily="66" charset="77"/>
                </a:endParaRPr>
              </a:p>
            </p:txBody>
          </p:sp>
        </p:grpSp>
      </p:grpSp>
      <p:sp>
        <p:nvSpPr>
          <p:cNvPr id="80" name="CasellaDiTesto 79">
            <a:extLst>
              <a:ext uri="{FF2B5EF4-FFF2-40B4-BE49-F238E27FC236}">
                <a16:creationId xmlns:a16="http://schemas.microsoft.com/office/drawing/2014/main" id="{5BBDD9C7-1DDB-C063-9FAB-383814FFF422}"/>
              </a:ext>
            </a:extLst>
          </p:cNvPr>
          <p:cNvSpPr txBox="1"/>
          <p:nvPr/>
        </p:nvSpPr>
        <p:spPr>
          <a:xfrm>
            <a:off x="2144058" y="5803024"/>
            <a:ext cx="3422097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>
                <a:latin typeface="Chalkboard SE" panose="03050602040202020205" pitchFamily="66" charset="77"/>
              </a:rPr>
              <a:t>https://</a:t>
            </a:r>
            <a:r>
              <a:rPr lang="it-IT" sz="1600" dirty="0" err="1">
                <a:latin typeface="Chalkboard SE" panose="03050602040202020205" pitchFamily="66" charset="77"/>
              </a:rPr>
              <a:t>tangocircularproject-vle.eu</a:t>
            </a:r>
            <a:endParaRPr lang="it-IT" sz="1600" dirty="0">
              <a:latin typeface="Chalkboard SE" panose="03050602040202020205" pitchFamily="66" charset="77"/>
            </a:endParaRPr>
          </a:p>
        </p:txBody>
      </p:sp>
      <p:pic>
        <p:nvPicPr>
          <p:cNvPr id="116" name="Immagine 115">
            <a:extLst>
              <a:ext uri="{FF2B5EF4-FFF2-40B4-BE49-F238E27FC236}">
                <a16:creationId xmlns:a16="http://schemas.microsoft.com/office/drawing/2014/main" id="{0F7AB7F9-93CD-EC14-149B-CDE51C3F8D5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200" b="31401"/>
          <a:stretch/>
        </p:blipFill>
        <p:spPr>
          <a:xfrm>
            <a:off x="9814123" y="5969901"/>
            <a:ext cx="2288025" cy="840744"/>
          </a:xfrm>
          <a:prstGeom prst="rect">
            <a:avLst/>
          </a:prstGeom>
        </p:spPr>
      </p:pic>
      <p:pic>
        <p:nvPicPr>
          <p:cNvPr id="117" name="Segnaposto contenuto 7">
            <a:extLst>
              <a:ext uri="{FF2B5EF4-FFF2-40B4-BE49-F238E27FC236}">
                <a16:creationId xmlns:a16="http://schemas.microsoft.com/office/drawing/2014/main" id="{A418B3F8-08B9-4788-2BFD-2C4844A362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4280" y="8327"/>
            <a:ext cx="3444505" cy="720000"/>
          </a:xfrm>
          <a:prstGeom prst="rect">
            <a:avLst/>
          </a:prstGeom>
        </p:spPr>
      </p:pic>
      <p:grpSp>
        <p:nvGrpSpPr>
          <p:cNvPr id="81" name="그룹 60">
            <a:extLst>
              <a:ext uri="{FF2B5EF4-FFF2-40B4-BE49-F238E27FC236}">
                <a16:creationId xmlns:a16="http://schemas.microsoft.com/office/drawing/2014/main" id="{192C53C7-65C8-3D6A-E2CA-A86F42A34B04}"/>
              </a:ext>
            </a:extLst>
          </p:cNvPr>
          <p:cNvGrpSpPr>
            <a:grpSpLocks noChangeAspect="1"/>
          </p:cNvGrpSpPr>
          <p:nvPr/>
        </p:nvGrpSpPr>
        <p:grpSpPr>
          <a:xfrm rot="582383">
            <a:off x="81691" y="5338091"/>
            <a:ext cx="1672793" cy="1607188"/>
            <a:chOff x="323529" y="1713364"/>
            <a:chExt cx="4919197" cy="4726280"/>
          </a:xfrm>
        </p:grpSpPr>
        <p:grpSp>
          <p:nvGrpSpPr>
            <p:cNvPr id="82" name="그룹 61">
              <a:extLst>
                <a:ext uri="{FF2B5EF4-FFF2-40B4-BE49-F238E27FC236}">
                  <a16:creationId xmlns:a16="http://schemas.microsoft.com/office/drawing/2014/main" id="{0004BEDE-E543-7739-459A-BB5B182C82A0}"/>
                </a:ext>
              </a:extLst>
            </p:cNvPr>
            <p:cNvGrpSpPr/>
            <p:nvPr/>
          </p:nvGrpSpPr>
          <p:grpSpPr>
            <a:xfrm>
              <a:off x="323529" y="3392910"/>
              <a:ext cx="4890680" cy="3046734"/>
              <a:chOff x="593248" y="-39"/>
              <a:chExt cx="11004531" cy="6855463"/>
            </a:xfrm>
          </p:grpSpPr>
          <p:sp>
            <p:nvSpPr>
              <p:cNvPr id="101" name="자유형: 도형 80">
                <a:extLst>
                  <a:ext uri="{FF2B5EF4-FFF2-40B4-BE49-F238E27FC236}">
                    <a16:creationId xmlns:a16="http://schemas.microsoft.com/office/drawing/2014/main" id="{AEEA87AE-3447-04EF-B795-AAA1C45692E9}"/>
                  </a:ext>
                </a:extLst>
              </p:cNvPr>
              <p:cNvSpPr/>
              <p:nvPr/>
            </p:nvSpPr>
            <p:spPr>
              <a:xfrm>
                <a:off x="2724939" y="-39"/>
                <a:ext cx="8859769" cy="5261333"/>
              </a:xfrm>
              <a:custGeom>
                <a:avLst/>
                <a:gdLst>
                  <a:gd name="connsiteX0" fmla="*/ 0 w 8859769"/>
                  <a:gd name="connsiteY0" fmla="*/ 3417069 h 5261333"/>
                  <a:gd name="connsiteX1" fmla="*/ 2977037 w 8859769"/>
                  <a:gd name="connsiteY1" fmla="*/ 5224090 h 5261333"/>
                  <a:gd name="connsiteX2" fmla="*/ 3241382 w 8859769"/>
                  <a:gd name="connsiteY2" fmla="*/ 5225254 h 5261333"/>
                  <a:gd name="connsiteX3" fmla="*/ 8837011 w 8859769"/>
                  <a:gd name="connsiteY3" fmla="*/ 1918451 h 5261333"/>
                  <a:gd name="connsiteX4" fmla="*/ 8837759 w 8859769"/>
                  <a:gd name="connsiteY4" fmla="*/ 1838815 h 5261333"/>
                  <a:gd name="connsiteX5" fmla="*/ 5884746 w 8859769"/>
                  <a:gd name="connsiteY5" fmla="*/ 28885 h 5261333"/>
                  <a:gd name="connsiteX6" fmla="*/ 5685407 w 8859769"/>
                  <a:gd name="connsiteY6" fmla="*/ 27056 h 5261333"/>
                  <a:gd name="connsiteX7" fmla="*/ 0 w 8859769"/>
                  <a:gd name="connsiteY7" fmla="*/ 3417069 h 52613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59769" h="5261333">
                    <a:moveTo>
                      <a:pt x="0" y="3417069"/>
                    </a:moveTo>
                    <a:lnTo>
                      <a:pt x="2977037" y="5224090"/>
                    </a:lnTo>
                    <a:cubicBezTo>
                      <a:pt x="3058169" y="5273301"/>
                      <a:pt x="3159834" y="5273800"/>
                      <a:pt x="3241382" y="5225254"/>
                    </a:cubicBezTo>
                    <a:lnTo>
                      <a:pt x="8837011" y="1918451"/>
                    </a:lnTo>
                    <a:cubicBezTo>
                      <a:pt x="8867020" y="1900578"/>
                      <a:pt x="8867435" y="1857269"/>
                      <a:pt x="8837759" y="1838815"/>
                    </a:cubicBezTo>
                    <a:lnTo>
                      <a:pt x="5884746" y="28885"/>
                    </a:lnTo>
                    <a:cubicBezTo>
                      <a:pt x="5823897" y="-8938"/>
                      <a:pt x="5747004" y="-9686"/>
                      <a:pt x="5685407" y="27056"/>
                    </a:cubicBezTo>
                    <a:lnTo>
                      <a:pt x="0" y="3417069"/>
                    </a:lnTo>
                    <a:close/>
                  </a:path>
                </a:pathLst>
              </a:custGeom>
              <a:solidFill>
                <a:srgbClr val="26586F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02" name="자유형: 도형 81">
                <a:extLst>
                  <a:ext uri="{FF2B5EF4-FFF2-40B4-BE49-F238E27FC236}">
                    <a16:creationId xmlns:a16="http://schemas.microsoft.com/office/drawing/2014/main" id="{A651567D-3A6D-649C-FF1F-4184AB87A220}"/>
                  </a:ext>
                </a:extLst>
              </p:cNvPr>
              <p:cNvSpPr/>
              <p:nvPr/>
            </p:nvSpPr>
            <p:spPr>
              <a:xfrm>
                <a:off x="2722247" y="1885058"/>
                <a:ext cx="8875532" cy="3725856"/>
              </a:xfrm>
              <a:custGeom>
                <a:avLst/>
                <a:gdLst>
                  <a:gd name="connsiteX0" fmla="*/ 8874616 w 8875532"/>
                  <a:gd name="connsiteY0" fmla="*/ 24873 h 3725856"/>
                  <a:gd name="connsiteX1" fmla="*/ 8856993 w 8875532"/>
                  <a:gd name="connsiteY1" fmla="*/ 268 h 3725856"/>
                  <a:gd name="connsiteX2" fmla="*/ 8847101 w 8875532"/>
                  <a:gd name="connsiteY2" fmla="*/ 21798 h 3725856"/>
                  <a:gd name="connsiteX3" fmla="*/ 3287964 w 8875532"/>
                  <a:gd name="connsiteY3" fmla="*/ 3310894 h 3725856"/>
                  <a:gd name="connsiteX4" fmla="*/ 2958199 w 8875532"/>
                  <a:gd name="connsiteY4" fmla="*/ 3316630 h 3725856"/>
                  <a:gd name="connsiteX5" fmla="*/ 10671 w 8875532"/>
                  <a:gd name="connsiteY5" fmla="*/ 1528729 h 3725856"/>
                  <a:gd name="connsiteX6" fmla="*/ 31 w 8875532"/>
                  <a:gd name="connsiteY6" fmla="*/ 1939461 h 3725856"/>
                  <a:gd name="connsiteX7" fmla="*/ 39932 w 8875532"/>
                  <a:gd name="connsiteY7" fmla="*/ 2005464 h 3725856"/>
                  <a:gd name="connsiteX8" fmla="*/ 2828021 w 8875532"/>
                  <a:gd name="connsiteY8" fmla="*/ 3636421 h 3725856"/>
                  <a:gd name="connsiteX9" fmla="*/ 3080894 w 8875532"/>
                  <a:gd name="connsiteY9" fmla="*/ 3722374 h 3725856"/>
                  <a:gd name="connsiteX10" fmla="*/ 3202260 w 8875532"/>
                  <a:gd name="connsiteY10" fmla="*/ 3722541 h 3725856"/>
                  <a:gd name="connsiteX11" fmla="*/ 3345073 w 8875532"/>
                  <a:gd name="connsiteY11" fmla="*/ 3677818 h 3725856"/>
                  <a:gd name="connsiteX12" fmla="*/ 8845188 w 8875532"/>
                  <a:gd name="connsiteY12" fmla="*/ 470186 h 3725856"/>
                  <a:gd name="connsiteX13" fmla="*/ 8875530 w 8875532"/>
                  <a:gd name="connsiteY13" fmla="*/ 431698 h 3725856"/>
                  <a:gd name="connsiteX14" fmla="*/ 8874616 w 8875532"/>
                  <a:gd name="connsiteY14" fmla="*/ 24873 h 37258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875532" h="3725856">
                    <a:moveTo>
                      <a:pt x="8874616" y="24873"/>
                    </a:moveTo>
                    <a:cubicBezTo>
                      <a:pt x="8874616" y="13235"/>
                      <a:pt x="8877691" y="-2226"/>
                      <a:pt x="8856993" y="268"/>
                    </a:cubicBezTo>
                    <a:cubicBezTo>
                      <a:pt x="8863975" y="12238"/>
                      <a:pt x="8856328" y="16394"/>
                      <a:pt x="8847101" y="21798"/>
                    </a:cubicBezTo>
                    <a:cubicBezTo>
                      <a:pt x="8681761" y="119389"/>
                      <a:pt x="3584729" y="3135496"/>
                      <a:pt x="3287964" y="3310894"/>
                    </a:cubicBezTo>
                    <a:cubicBezTo>
                      <a:pt x="3179650" y="3374903"/>
                      <a:pt x="3068093" y="3377064"/>
                      <a:pt x="2958199" y="3316630"/>
                    </a:cubicBezTo>
                    <a:cubicBezTo>
                      <a:pt x="2752625" y="3203577"/>
                      <a:pt x="326804" y="1714851"/>
                      <a:pt x="10671" y="1528729"/>
                    </a:cubicBezTo>
                    <a:cubicBezTo>
                      <a:pt x="10256" y="1662896"/>
                      <a:pt x="2857" y="1805376"/>
                      <a:pt x="31" y="1939461"/>
                    </a:cubicBezTo>
                    <a:cubicBezTo>
                      <a:pt x="-717" y="1973543"/>
                      <a:pt x="12001" y="1989337"/>
                      <a:pt x="39932" y="2005464"/>
                    </a:cubicBezTo>
                    <a:cubicBezTo>
                      <a:pt x="345009" y="2182109"/>
                      <a:pt x="2519453" y="3454704"/>
                      <a:pt x="2828021" y="3636421"/>
                    </a:cubicBezTo>
                    <a:cubicBezTo>
                      <a:pt x="2906660" y="3682723"/>
                      <a:pt x="2987875" y="3719382"/>
                      <a:pt x="3080894" y="3722374"/>
                    </a:cubicBezTo>
                    <a:cubicBezTo>
                      <a:pt x="3121377" y="3727196"/>
                      <a:pt x="3161777" y="3726780"/>
                      <a:pt x="3202260" y="3722541"/>
                    </a:cubicBezTo>
                    <a:cubicBezTo>
                      <a:pt x="3254131" y="3721377"/>
                      <a:pt x="3301514" y="3702258"/>
                      <a:pt x="3345073" y="3677818"/>
                    </a:cubicBezTo>
                    <a:cubicBezTo>
                      <a:pt x="3471094" y="3607077"/>
                      <a:pt x="8618501" y="602525"/>
                      <a:pt x="8845188" y="470186"/>
                    </a:cubicBezTo>
                    <a:cubicBezTo>
                      <a:pt x="8859985" y="461541"/>
                      <a:pt x="8875780" y="456054"/>
                      <a:pt x="8875530" y="431698"/>
                    </a:cubicBezTo>
                    <a:cubicBezTo>
                      <a:pt x="8874034" y="296118"/>
                      <a:pt x="8874865" y="160454"/>
                      <a:pt x="8874616" y="24873"/>
                    </a:cubicBezTo>
                    <a:close/>
                  </a:path>
                </a:pathLst>
              </a:custGeom>
              <a:solidFill>
                <a:srgbClr val="174859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03" name="자유형: 도형 82">
                <a:extLst>
                  <a:ext uri="{FF2B5EF4-FFF2-40B4-BE49-F238E27FC236}">
                    <a16:creationId xmlns:a16="http://schemas.microsoft.com/office/drawing/2014/main" id="{C509289A-ADC3-5662-579D-D4BE30E446E3}"/>
                  </a:ext>
                </a:extLst>
              </p:cNvPr>
              <p:cNvSpPr/>
              <p:nvPr/>
            </p:nvSpPr>
            <p:spPr>
              <a:xfrm>
                <a:off x="3488961" y="374257"/>
                <a:ext cx="7396545" cy="4439426"/>
              </a:xfrm>
              <a:custGeom>
                <a:avLst/>
                <a:gdLst>
                  <a:gd name="connsiteX0" fmla="*/ 16377 w 7396545"/>
                  <a:gd name="connsiteY0" fmla="*/ 2723148 h 4439426"/>
                  <a:gd name="connsiteX1" fmla="*/ 2841790 w 7396545"/>
                  <a:gd name="connsiteY1" fmla="*/ 4424846 h 4439426"/>
                  <a:gd name="connsiteX2" fmla="*/ 2945699 w 7396545"/>
                  <a:gd name="connsiteY2" fmla="*/ 4425512 h 4439426"/>
                  <a:gd name="connsiteX3" fmla="*/ 7378461 w 7396545"/>
                  <a:gd name="connsiteY3" fmla="*/ 1835016 h 4439426"/>
                  <a:gd name="connsiteX4" fmla="*/ 7377463 w 7396545"/>
                  <a:gd name="connsiteY4" fmla="*/ 1771424 h 4439426"/>
                  <a:gd name="connsiteX5" fmla="*/ 4552549 w 7396545"/>
                  <a:gd name="connsiteY5" fmla="*/ 13365 h 4439426"/>
                  <a:gd name="connsiteX6" fmla="*/ 4444235 w 7396545"/>
                  <a:gd name="connsiteY6" fmla="*/ 15027 h 4439426"/>
                  <a:gd name="connsiteX7" fmla="*/ 16793 w 7396545"/>
                  <a:gd name="connsiteY7" fmla="*/ 2664876 h 4439426"/>
                  <a:gd name="connsiteX8" fmla="*/ 16377 w 7396545"/>
                  <a:gd name="connsiteY8" fmla="*/ 2723148 h 44394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396545" h="4439426">
                    <a:moveTo>
                      <a:pt x="16377" y="2723148"/>
                    </a:moveTo>
                    <a:lnTo>
                      <a:pt x="2841790" y="4424846"/>
                    </a:lnTo>
                    <a:cubicBezTo>
                      <a:pt x="2873711" y="4444049"/>
                      <a:pt x="2913529" y="4444298"/>
                      <a:pt x="2945699" y="4425512"/>
                    </a:cubicBezTo>
                    <a:lnTo>
                      <a:pt x="7378461" y="1835016"/>
                    </a:lnTo>
                    <a:cubicBezTo>
                      <a:pt x="7402983" y="1820635"/>
                      <a:pt x="7402485" y="1784973"/>
                      <a:pt x="7377463" y="1771424"/>
                    </a:cubicBezTo>
                    <a:lnTo>
                      <a:pt x="4552549" y="13365"/>
                    </a:lnTo>
                    <a:cubicBezTo>
                      <a:pt x="4518634" y="-5006"/>
                      <a:pt x="4477569" y="-4424"/>
                      <a:pt x="4444235" y="15027"/>
                    </a:cubicBezTo>
                    <a:lnTo>
                      <a:pt x="16793" y="2664876"/>
                    </a:lnTo>
                    <a:cubicBezTo>
                      <a:pt x="-5402" y="2677843"/>
                      <a:pt x="-5652" y="2709847"/>
                      <a:pt x="16377" y="272314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04" name="자유형: 도형 83">
                <a:extLst>
                  <a:ext uri="{FF2B5EF4-FFF2-40B4-BE49-F238E27FC236}">
                    <a16:creationId xmlns:a16="http://schemas.microsoft.com/office/drawing/2014/main" id="{0289BB20-DD06-83D5-DC6E-06D595CE2CC1}"/>
                  </a:ext>
                </a:extLst>
              </p:cNvPr>
              <p:cNvSpPr/>
              <p:nvPr/>
            </p:nvSpPr>
            <p:spPr>
              <a:xfrm>
                <a:off x="593248" y="100251"/>
                <a:ext cx="10255469" cy="6755173"/>
              </a:xfrm>
              <a:custGeom>
                <a:avLst/>
                <a:gdLst>
                  <a:gd name="connsiteX0" fmla="*/ 1167414 w 10255469"/>
                  <a:gd name="connsiteY0" fmla="*/ 3133150 h 6755173"/>
                  <a:gd name="connsiteX1" fmla="*/ 1489615 w 10255469"/>
                  <a:gd name="connsiteY1" fmla="*/ 2914692 h 6755173"/>
                  <a:gd name="connsiteX2" fmla="*/ 1985553 w 10255469"/>
                  <a:gd name="connsiteY2" fmla="*/ 2456660 h 6755173"/>
                  <a:gd name="connsiteX3" fmla="*/ 2164775 w 10255469"/>
                  <a:gd name="connsiteY3" fmla="*/ 2192814 h 6755173"/>
                  <a:gd name="connsiteX4" fmla="*/ 3051826 w 10255469"/>
                  <a:gd name="connsiteY4" fmla="*/ 1501029 h 6755173"/>
                  <a:gd name="connsiteX5" fmla="*/ 4750199 w 10255469"/>
                  <a:gd name="connsiteY5" fmla="*/ 631767 h 6755173"/>
                  <a:gd name="connsiteX6" fmla="*/ 6687065 w 10255469"/>
                  <a:gd name="connsiteY6" fmla="*/ 0 h 6755173"/>
                  <a:gd name="connsiteX7" fmla="*/ 5057770 w 10255469"/>
                  <a:gd name="connsiteY7" fmla="*/ 1571105 h 6755173"/>
                  <a:gd name="connsiteX8" fmla="*/ 3868386 w 10255469"/>
                  <a:gd name="connsiteY8" fmla="*/ 2285252 h 6755173"/>
                  <a:gd name="connsiteX9" fmla="*/ 2672932 w 10255469"/>
                  <a:gd name="connsiteY9" fmla="*/ 2993413 h 6755173"/>
                  <a:gd name="connsiteX10" fmla="*/ 2187219 w 10255469"/>
                  <a:gd name="connsiteY10" fmla="*/ 3280202 h 6755173"/>
                  <a:gd name="connsiteX11" fmla="*/ 2141583 w 10255469"/>
                  <a:gd name="connsiteY11" fmla="*/ 3324260 h 6755173"/>
                  <a:gd name="connsiteX12" fmla="*/ 2140585 w 10255469"/>
                  <a:gd name="connsiteY12" fmla="*/ 3722606 h 6755173"/>
                  <a:gd name="connsiteX13" fmla="*/ 2173753 w 10255469"/>
                  <a:gd name="connsiteY13" fmla="*/ 3779631 h 6755173"/>
                  <a:gd name="connsiteX14" fmla="*/ 3374028 w 10255469"/>
                  <a:gd name="connsiteY14" fmla="*/ 4480311 h 6755173"/>
                  <a:gd name="connsiteX15" fmla="*/ 4100975 w 10255469"/>
                  <a:gd name="connsiteY15" fmla="*/ 4905590 h 6755173"/>
                  <a:gd name="connsiteX16" fmla="*/ 5010388 w 10255469"/>
                  <a:gd name="connsiteY16" fmla="*/ 5437854 h 6755173"/>
                  <a:gd name="connsiteX17" fmla="*/ 5215795 w 10255469"/>
                  <a:gd name="connsiteY17" fmla="*/ 5498953 h 6755173"/>
                  <a:gd name="connsiteX18" fmla="*/ 5324110 w 10255469"/>
                  <a:gd name="connsiteY18" fmla="*/ 5499202 h 6755173"/>
                  <a:gd name="connsiteX19" fmla="*/ 5519875 w 10255469"/>
                  <a:gd name="connsiteY19" fmla="*/ 5423306 h 6755173"/>
                  <a:gd name="connsiteX20" fmla="*/ 6753983 w 10255469"/>
                  <a:gd name="connsiteY20" fmla="*/ 4706750 h 6755173"/>
                  <a:gd name="connsiteX21" fmla="*/ 6816494 w 10255469"/>
                  <a:gd name="connsiteY21" fmla="*/ 4620629 h 6755173"/>
                  <a:gd name="connsiteX22" fmla="*/ 6830459 w 10255469"/>
                  <a:gd name="connsiteY22" fmla="*/ 4555790 h 6755173"/>
                  <a:gd name="connsiteX23" fmla="*/ 6822895 w 10255469"/>
                  <a:gd name="connsiteY23" fmla="*/ 4450967 h 6755173"/>
                  <a:gd name="connsiteX24" fmla="*/ 6764706 w 10255469"/>
                  <a:gd name="connsiteY24" fmla="*/ 4295602 h 6755173"/>
                  <a:gd name="connsiteX25" fmla="*/ 6717905 w 10255469"/>
                  <a:gd name="connsiteY25" fmla="*/ 4161268 h 6755173"/>
                  <a:gd name="connsiteX26" fmla="*/ 6527544 w 10255469"/>
                  <a:gd name="connsiteY26" fmla="*/ 3872401 h 6755173"/>
                  <a:gd name="connsiteX27" fmla="*/ 6182981 w 10255469"/>
                  <a:gd name="connsiteY27" fmla="*/ 3580125 h 6755173"/>
                  <a:gd name="connsiteX28" fmla="*/ 6044824 w 10255469"/>
                  <a:gd name="connsiteY28" fmla="*/ 3329663 h 6755173"/>
                  <a:gd name="connsiteX29" fmla="*/ 6074833 w 10255469"/>
                  <a:gd name="connsiteY29" fmla="*/ 3154015 h 6755173"/>
                  <a:gd name="connsiteX30" fmla="*/ 6131359 w 10255469"/>
                  <a:gd name="connsiteY30" fmla="*/ 3183941 h 6755173"/>
                  <a:gd name="connsiteX31" fmla="*/ 6399362 w 10255469"/>
                  <a:gd name="connsiteY31" fmla="*/ 3346122 h 6755173"/>
                  <a:gd name="connsiteX32" fmla="*/ 6548160 w 10255469"/>
                  <a:gd name="connsiteY32" fmla="*/ 3374552 h 6755173"/>
                  <a:gd name="connsiteX33" fmla="*/ 6724472 w 10255469"/>
                  <a:gd name="connsiteY33" fmla="*/ 3240468 h 6755173"/>
                  <a:gd name="connsiteX34" fmla="*/ 6754980 w 10255469"/>
                  <a:gd name="connsiteY34" fmla="*/ 3192919 h 6755173"/>
                  <a:gd name="connsiteX35" fmla="*/ 6808015 w 10255469"/>
                  <a:gd name="connsiteY35" fmla="*/ 3212703 h 6755173"/>
                  <a:gd name="connsiteX36" fmla="*/ 7246678 w 10255469"/>
                  <a:gd name="connsiteY36" fmla="*/ 3493673 h 6755173"/>
                  <a:gd name="connsiteX37" fmla="*/ 7294310 w 10255469"/>
                  <a:gd name="connsiteY37" fmla="*/ 3549285 h 6755173"/>
                  <a:gd name="connsiteX38" fmla="*/ 7405783 w 10255469"/>
                  <a:gd name="connsiteY38" fmla="*/ 3770986 h 6755173"/>
                  <a:gd name="connsiteX39" fmla="*/ 7585255 w 10255469"/>
                  <a:gd name="connsiteY39" fmla="*/ 4121201 h 6755173"/>
                  <a:gd name="connsiteX40" fmla="*/ 7647019 w 10255469"/>
                  <a:gd name="connsiteY40" fmla="*/ 4169415 h 6755173"/>
                  <a:gd name="connsiteX41" fmla="*/ 7655581 w 10255469"/>
                  <a:gd name="connsiteY41" fmla="*/ 4097842 h 6755173"/>
                  <a:gd name="connsiteX42" fmla="*/ 7606702 w 10255469"/>
                  <a:gd name="connsiteY42" fmla="*/ 3804154 h 6755173"/>
                  <a:gd name="connsiteX43" fmla="*/ 7621167 w 10255469"/>
                  <a:gd name="connsiteY43" fmla="*/ 3640060 h 6755173"/>
                  <a:gd name="connsiteX44" fmla="*/ 7476193 w 10255469"/>
                  <a:gd name="connsiteY44" fmla="*/ 3428834 h 6755173"/>
                  <a:gd name="connsiteX45" fmla="*/ 7227808 w 10255469"/>
                  <a:gd name="connsiteY45" fmla="*/ 3037637 h 6755173"/>
                  <a:gd name="connsiteX46" fmla="*/ 7128887 w 10255469"/>
                  <a:gd name="connsiteY46" fmla="*/ 2670879 h 6755173"/>
                  <a:gd name="connsiteX47" fmla="*/ 7153742 w 10255469"/>
                  <a:gd name="connsiteY47" fmla="*/ 2580853 h 6755173"/>
                  <a:gd name="connsiteX48" fmla="*/ 7192728 w 10255469"/>
                  <a:gd name="connsiteY48" fmla="*/ 2602299 h 6755173"/>
                  <a:gd name="connsiteX49" fmla="*/ 7342690 w 10255469"/>
                  <a:gd name="connsiteY49" fmla="*/ 2795737 h 6755173"/>
                  <a:gd name="connsiteX50" fmla="*/ 7605788 w 10255469"/>
                  <a:gd name="connsiteY50" fmla="*/ 2947943 h 6755173"/>
                  <a:gd name="connsiteX51" fmla="*/ 7769632 w 10255469"/>
                  <a:gd name="connsiteY51" fmla="*/ 2913112 h 6755173"/>
                  <a:gd name="connsiteX52" fmla="*/ 7878695 w 10255469"/>
                  <a:gd name="connsiteY52" fmla="*/ 2837633 h 6755173"/>
                  <a:gd name="connsiteX53" fmla="*/ 7917765 w 10255469"/>
                  <a:gd name="connsiteY53" fmla="*/ 2816435 h 6755173"/>
                  <a:gd name="connsiteX54" fmla="*/ 7955587 w 10255469"/>
                  <a:gd name="connsiteY54" fmla="*/ 2839877 h 6755173"/>
                  <a:gd name="connsiteX55" fmla="*/ 8203805 w 10255469"/>
                  <a:gd name="connsiteY55" fmla="*/ 3077039 h 6755173"/>
                  <a:gd name="connsiteX56" fmla="*/ 8337723 w 10255469"/>
                  <a:gd name="connsiteY56" fmla="*/ 3238140 h 6755173"/>
                  <a:gd name="connsiteX57" fmla="*/ 8489348 w 10255469"/>
                  <a:gd name="connsiteY57" fmla="*/ 3577548 h 6755173"/>
                  <a:gd name="connsiteX58" fmla="*/ 8510212 w 10255469"/>
                  <a:gd name="connsiteY58" fmla="*/ 3405143 h 6755173"/>
                  <a:gd name="connsiteX59" fmla="*/ 8517361 w 10255469"/>
                  <a:gd name="connsiteY59" fmla="*/ 3351941 h 6755173"/>
                  <a:gd name="connsiteX60" fmla="*/ 8477710 w 10255469"/>
                  <a:gd name="connsiteY60" fmla="*/ 3148944 h 6755173"/>
                  <a:gd name="connsiteX61" fmla="*/ 8286351 w 10255469"/>
                  <a:gd name="connsiteY61" fmla="*/ 2704213 h 6755173"/>
                  <a:gd name="connsiteX62" fmla="*/ 8259750 w 10255469"/>
                  <a:gd name="connsiteY62" fmla="*/ 2406202 h 6755173"/>
                  <a:gd name="connsiteX63" fmla="*/ 8365987 w 10255469"/>
                  <a:gd name="connsiteY63" fmla="*/ 2239615 h 6755173"/>
                  <a:gd name="connsiteX64" fmla="*/ 8407300 w 10255469"/>
                  <a:gd name="connsiteY64" fmla="*/ 2288743 h 6755173"/>
                  <a:gd name="connsiteX65" fmla="*/ 8512374 w 10255469"/>
                  <a:gd name="connsiteY65" fmla="*/ 2522663 h 6755173"/>
                  <a:gd name="connsiteX66" fmla="*/ 8594171 w 10255469"/>
                  <a:gd name="connsiteY66" fmla="*/ 2621003 h 6755173"/>
                  <a:gd name="connsiteX67" fmla="*/ 8813876 w 10255469"/>
                  <a:gd name="connsiteY67" fmla="*/ 2647687 h 6755173"/>
                  <a:gd name="connsiteX68" fmla="*/ 8939564 w 10255469"/>
                  <a:gd name="connsiteY68" fmla="*/ 2577112 h 6755173"/>
                  <a:gd name="connsiteX69" fmla="*/ 8986033 w 10255469"/>
                  <a:gd name="connsiteY69" fmla="*/ 2621502 h 6755173"/>
                  <a:gd name="connsiteX70" fmla="*/ 9104904 w 10255469"/>
                  <a:gd name="connsiteY70" fmla="*/ 2786260 h 6755173"/>
                  <a:gd name="connsiteX71" fmla="*/ 9157773 w 10255469"/>
                  <a:gd name="connsiteY71" fmla="*/ 2863984 h 6755173"/>
                  <a:gd name="connsiteX72" fmla="*/ 9238158 w 10255469"/>
                  <a:gd name="connsiteY72" fmla="*/ 2979947 h 6755173"/>
                  <a:gd name="connsiteX73" fmla="*/ 9316714 w 10255469"/>
                  <a:gd name="connsiteY73" fmla="*/ 3151022 h 6755173"/>
                  <a:gd name="connsiteX74" fmla="*/ 10139008 w 10255469"/>
                  <a:gd name="connsiteY74" fmla="*/ 2730149 h 6755173"/>
                  <a:gd name="connsiteX75" fmla="*/ 10218312 w 10255469"/>
                  <a:gd name="connsiteY75" fmla="*/ 2684928 h 6755173"/>
                  <a:gd name="connsiteX76" fmla="*/ 10255469 w 10255469"/>
                  <a:gd name="connsiteY76" fmla="*/ 2675701 h 6755173"/>
                  <a:gd name="connsiteX77" fmla="*/ 10007251 w 10255469"/>
                  <a:gd name="connsiteY77" fmla="*/ 3206053 h 6755173"/>
                  <a:gd name="connsiteX78" fmla="*/ 9410314 w 10255469"/>
                  <a:gd name="connsiteY78" fmla="*/ 3653028 h 6755173"/>
                  <a:gd name="connsiteX79" fmla="*/ 9324860 w 10255469"/>
                  <a:gd name="connsiteY79" fmla="*/ 3715457 h 6755173"/>
                  <a:gd name="connsiteX80" fmla="*/ 9303412 w 10255469"/>
                  <a:gd name="connsiteY80" fmla="*/ 3734659 h 6755173"/>
                  <a:gd name="connsiteX81" fmla="*/ 9185206 w 10255469"/>
                  <a:gd name="connsiteY81" fmla="*/ 3912884 h 6755173"/>
                  <a:gd name="connsiteX82" fmla="*/ 8993015 w 10255469"/>
                  <a:gd name="connsiteY82" fmla="*/ 4173156 h 6755173"/>
                  <a:gd name="connsiteX83" fmla="*/ 8609133 w 10255469"/>
                  <a:gd name="connsiteY83" fmla="*/ 4358945 h 6755173"/>
                  <a:gd name="connsiteX84" fmla="*/ 8414699 w 10255469"/>
                  <a:gd name="connsiteY84" fmla="*/ 4524950 h 6755173"/>
                  <a:gd name="connsiteX85" fmla="*/ 8137303 w 10255469"/>
                  <a:gd name="connsiteY85" fmla="*/ 4962615 h 6755173"/>
                  <a:gd name="connsiteX86" fmla="*/ 7881188 w 10255469"/>
                  <a:gd name="connsiteY86" fmla="*/ 5149652 h 6755173"/>
                  <a:gd name="connsiteX87" fmla="*/ 7458237 w 10255469"/>
                  <a:gd name="connsiteY87" fmla="*/ 5263786 h 6755173"/>
                  <a:gd name="connsiteX88" fmla="*/ 7228057 w 10255469"/>
                  <a:gd name="connsiteY88" fmla="*/ 5406681 h 6755173"/>
                  <a:gd name="connsiteX89" fmla="*/ 6910761 w 10255469"/>
                  <a:gd name="connsiteY89" fmla="*/ 5674102 h 6755173"/>
                  <a:gd name="connsiteX90" fmla="*/ 6689642 w 10255469"/>
                  <a:gd name="connsiteY90" fmla="*/ 5795966 h 6755173"/>
                  <a:gd name="connsiteX91" fmla="*/ 6424965 w 10255469"/>
                  <a:gd name="connsiteY91" fmla="*/ 5958397 h 6755173"/>
                  <a:gd name="connsiteX92" fmla="*/ 5803173 w 10255469"/>
                  <a:gd name="connsiteY92" fmla="*/ 6241113 h 6755173"/>
                  <a:gd name="connsiteX93" fmla="*/ 5524364 w 10255469"/>
                  <a:gd name="connsiteY93" fmla="*/ 6276359 h 6755173"/>
                  <a:gd name="connsiteX94" fmla="*/ 4997088 w 10255469"/>
                  <a:gd name="connsiteY94" fmla="*/ 6276193 h 6755173"/>
                  <a:gd name="connsiteX95" fmla="*/ 4314197 w 10255469"/>
                  <a:gd name="connsiteY95" fmla="*/ 6177520 h 6755173"/>
                  <a:gd name="connsiteX96" fmla="*/ 3416173 w 10255469"/>
                  <a:gd name="connsiteY96" fmla="*/ 6011183 h 6755173"/>
                  <a:gd name="connsiteX97" fmla="*/ 2685152 w 10255469"/>
                  <a:gd name="connsiteY97" fmla="*/ 5964548 h 6755173"/>
                  <a:gd name="connsiteX98" fmla="*/ 1601920 w 10255469"/>
                  <a:gd name="connsiteY98" fmla="*/ 6219666 h 6755173"/>
                  <a:gd name="connsiteX99" fmla="*/ 1108061 w 10255469"/>
                  <a:gd name="connsiteY99" fmla="*/ 6573622 h 6755173"/>
                  <a:gd name="connsiteX100" fmla="*/ 968324 w 10255469"/>
                  <a:gd name="connsiteY100" fmla="*/ 6690748 h 6755173"/>
                  <a:gd name="connsiteX101" fmla="*/ 567484 w 10255469"/>
                  <a:gd name="connsiteY101" fmla="*/ 6654505 h 6755173"/>
                  <a:gd name="connsiteX102" fmla="*/ 353515 w 10255469"/>
                  <a:gd name="connsiteY102" fmla="*/ 6293483 h 6755173"/>
                  <a:gd name="connsiteX103" fmla="*/ 161408 w 10255469"/>
                  <a:gd name="connsiteY103" fmla="*/ 5524389 h 6755173"/>
                  <a:gd name="connsiteX104" fmla="*/ 88754 w 10255469"/>
                  <a:gd name="connsiteY104" fmla="*/ 4987720 h 6755173"/>
                  <a:gd name="connsiteX105" fmla="*/ 53259 w 10255469"/>
                  <a:gd name="connsiteY105" fmla="*/ 4583638 h 6755173"/>
                  <a:gd name="connsiteX106" fmla="*/ 13940 w 10255469"/>
                  <a:gd name="connsiteY106" fmla="*/ 4009228 h 6755173"/>
                  <a:gd name="connsiteX107" fmla="*/ 58 w 10255469"/>
                  <a:gd name="connsiteY107" fmla="*/ 3627841 h 6755173"/>
                  <a:gd name="connsiteX108" fmla="*/ 27739 w 10255469"/>
                  <a:gd name="connsiteY108" fmla="*/ 3601988 h 6755173"/>
                  <a:gd name="connsiteX109" fmla="*/ 622598 w 10255469"/>
                  <a:gd name="connsiteY109" fmla="*/ 3412208 h 6755173"/>
                  <a:gd name="connsiteX110" fmla="*/ 1167414 w 10255469"/>
                  <a:gd name="connsiteY110" fmla="*/ 3133150 h 67551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10255469" h="6755173">
                    <a:moveTo>
                      <a:pt x="1167414" y="3133150"/>
                    </a:moveTo>
                    <a:cubicBezTo>
                      <a:pt x="1281714" y="3070472"/>
                      <a:pt x="1386288" y="2993413"/>
                      <a:pt x="1489615" y="2914692"/>
                    </a:cubicBezTo>
                    <a:cubicBezTo>
                      <a:pt x="1669420" y="2777698"/>
                      <a:pt x="1838833" y="2628651"/>
                      <a:pt x="1985553" y="2456660"/>
                    </a:cubicBezTo>
                    <a:cubicBezTo>
                      <a:pt x="2054299" y="2376110"/>
                      <a:pt x="2102097" y="2278934"/>
                      <a:pt x="2164775" y="2192814"/>
                    </a:cubicBezTo>
                    <a:cubicBezTo>
                      <a:pt x="2394373" y="1877180"/>
                      <a:pt x="2687812" y="1644174"/>
                      <a:pt x="3051826" y="1501029"/>
                    </a:cubicBezTo>
                    <a:cubicBezTo>
                      <a:pt x="3063797" y="1496291"/>
                      <a:pt x="3852425" y="1130531"/>
                      <a:pt x="4750199" y="631767"/>
                    </a:cubicBezTo>
                    <a:cubicBezTo>
                      <a:pt x="5647974" y="374073"/>
                      <a:pt x="6396119" y="67749"/>
                      <a:pt x="6687065" y="0"/>
                    </a:cubicBezTo>
                    <a:cubicBezTo>
                      <a:pt x="7268956" y="615142"/>
                      <a:pt x="5522535" y="1488228"/>
                      <a:pt x="5057770" y="1571105"/>
                    </a:cubicBezTo>
                    <a:cubicBezTo>
                      <a:pt x="4791098" y="1728632"/>
                      <a:pt x="4134725" y="2127227"/>
                      <a:pt x="3868386" y="2285252"/>
                    </a:cubicBezTo>
                    <a:cubicBezTo>
                      <a:pt x="3470040" y="2521500"/>
                      <a:pt x="3071029" y="2756750"/>
                      <a:pt x="2672932" y="2993413"/>
                    </a:cubicBezTo>
                    <a:cubicBezTo>
                      <a:pt x="2511333" y="3089508"/>
                      <a:pt x="2349733" y="3185687"/>
                      <a:pt x="2187219" y="3280202"/>
                    </a:cubicBezTo>
                    <a:cubicBezTo>
                      <a:pt x="2168932" y="3290843"/>
                      <a:pt x="2145074" y="3297576"/>
                      <a:pt x="2141583" y="3324260"/>
                    </a:cubicBezTo>
                    <a:cubicBezTo>
                      <a:pt x="2139671" y="3457097"/>
                      <a:pt x="2141666" y="3589851"/>
                      <a:pt x="2140585" y="3722606"/>
                    </a:cubicBezTo>
                    <a:cubicBezTo>
                      <a:pt x="2140336" y="3749206"/>
                      <a:pt x="2150893" y="3766414"/>
                      <a:pt x="2173753" y="3779631"/>
                    </a:cubicBezTo>
                    <a:cubicBezTo>
                      <a:pt x="2574759" y="4011639"/>
                      <a:pt x="2973770" y="4247055"/>
                      <a:pt x="3374028" y="4480311"/>
                    </a:cubicBezTo>
                    <a:cubicBezTo>
                      <a:pt x="3616593" y="4621627"/>
                      <a:pt x="3858826" y="4763525"/>
                      <a:pt x="4100975" y="4905590"/>
                    </a:cubicBezTo>
                    <a:cubicBezTo>
                      <a:pt x="4403891" y="5083399"/>
                      <a:pt x="4707556" y="5259962"/>
                      <a:pt x="5010388" y="5437854"/>
                    </a:cubicBezTo>
                    <a:cubicBezTo>
                      <a:pt x="5073482" y="5474929"/>
                      <a:pt x="5143974" y="5489808"/>
                      <a:pt x="5215795" y="5498953"/>
                    </a:cubicBezTo>
                    <a:cubicBezTo>
                      <a:pt x="5251873" y="5505436"/>
                      <a:pt x="5288033" y="5504937"/>
                      <a:pt x="5324110" y="5499202"/>
                    </a:cubicBezTo>
                    <a:cubicBezTo>
                      <a:pt x="5395516" y="5489642"/>
                      <a:pt x="5458361" y="5459052"/>
                      <a:pt x="5519875" y="5423306"/>
                    </a:cubicBezTo>
                    <a:cubicBezTo>
                      <a:pt x="5931106" y="5184233"/>
                      <a:pt x="6342420" y="4945325"/>
                      <a:pt x="6753983" y="4706750"/>
                    </a:cubicBezTo>
                    <a:cubicBezTo>
                      <a:pt x="6789312" y="4686217"/>
                      <a:pt x="6810925" y="4661030"/>
                      <a:pt x="6816494" y="4620629"/>
                    </a:cubicBezTo>
                    <a:cubicBezTo>
                      <a:pt x="6819570" y="4598850"/>
                      <a:pt x="6823893" y="4576905"/>
                      <a:pt x="6830459" y="4555790"/>
                    </a:cubicBezTo>
                    <a:cubicBezTo>
                      <a:pt x="6841682" y="4519713"/>
                      <a:pt x="6838191" y="4485631"/>
                      <a:pt x="6822895" y="4450967"/>
                    </a:cubicBezTo>
                    <a:cubicBezTo>
                      <a:pt x="6800451" y="4400425"/>
                      <a:pt x="6785072" y="4347058"/>
                      <a:pt x="6764706" y="4295602"/>
                    </a:cubicBezTo>
                    <a:cubicBezTo>
                      <a:pt x="6750076" y="4250464"/>
                      <a:pt x="6736277" y="4205076"/>
                      <a:pt x="6717905" y="4161268"/>
                    </a:cubicBezTo>
                    <a:cubicBezTo>
                      <a:pt x="6670939" y="3984872"/>
                      <a:pt x="6670855" y="3984955"/>
                      <a:pt x="6527544" y="3872401"/>
                    </a:cubicBezTo>
                    <a:cubicBezTo>
                      <a:pt x="6409005" y="3779382"/>
                      <a:pt x="6285643" y="3691848"/>
                      <a:pt x="6182981" y="3580125"/>
                    </a:cubicBezTo>
                    <a:cubicBezTo>
                      <a:pt x="6116646" y="3507888"/>
                      <a:pt x="6060369" y="3429582"/>
                      <a:pt x="6044824" y="3329663"/>
                    </a:cubicBezTo>
                    <a:cubicBezTo>
                      <a:pt x="6035264" y="3268232"/>
                      <a:pt x="6042995" y="3208796"/>
                      <a:pt x="6074833" y="3154015"/>
                    </a:cubicBezTo>
                    <a:cubicBezTo>
                      <a:pt x="6100187" y="3151604"/>
                      <a:pt x="6114235" y="3171389"/>
                      <a:pt x="6131359" y="3183941"/>
                    </a:cubicBezTo>
                    <a:cubicBezTo>
                      <a:pt x="6216066" y="3245705"/>
                      <a:pt x="6300689" y="3307801"/>
                      <a:pt x="6399362" y="3346122"/>
                    </a:cubicBezTo>
                    <a:cubicBezTo>
                      <a:pt x="6446911" y="3364576"/>
                      <a:pt x="6496205" y="3379872"/>
                      <a:pt x="6548160" y="3374552"/>
                    </a:cubicBezTo>
                    <a:cubicBezTo>
                      <a:pt x="6633781" y="3365823"/>
                      <a:pt x="6685652" y="3311708"/>
                      <a:pt x="6724472" y="3240468"/>
                    </a:cubicBezTo>
                    <a:cubicBezTo>
                      <a:pt x="6733450" y="3224008"/>
                      <a:pt x="6735279" y="3202644"/>
                      <a:pt x="6754980" y="3192919"/>
                    </a:cubicBezTo>
                    <a:cubicBezTo>
                      <a:pt x="6776011" y="3190508"/>
                      <a:pt x="6791722" y="3202811"/>
                      <a:pt x="6808015" y="3212703"/>
                    </a:cubicBezTo>
                    <a:cubicBezTo>
                      <a:pt x="6956231" y="3303228"/>
                      <a:pt x="7102286" y="3397162"/>
                      <a:pt x="7246678" y="3493673"/>
                    </a:cubicBezTo>
                    <a:cubicBezTo>
                      <a:pt x="7268125" y="3508054"/>
                      <a:pt x="7282922" y="3526508"/>
                      <a:pt x="7294310" y="3549285"/>
                    </a:cubicBezTo>
                    <a:cubicBezTo>
                      <a:pt x="7331468" y="3623186"/>
                      <a:pt x="7366963" y="3697917"/>
                      <a:pt x="7405783" y="3770986"/>
                    </a:cubicBezTo>
                    <a:cubicBezTo>
                      <a:pt x="7467797" y="3886616"/>
                      <a:pt x="7526734" y="4003825"/>
                      <a:pt x="7585255" y="4121201"/>
                    </a:cubicBezTo>
                    <a:cubicBezTo>
                      <a:pt x="7598223" y="4147137"/>
                      <a:pt x="7614682" y="4182216"/>
                      <a:pt x="7647019" y="4169415"/>
                    </a:cubicBezTo>
                    <a:cubicBezTo>
                      <a:pt x="7673703" y="4158857"/>
                      <a:pt x="7661068" y="4122115"/>
                      <a:pt x="7655581" y="4097842"/>
                    </a:cubicBezTo>
                    <a:cubicBezTo>
                      <a:pt x="7633718" y="4000833"/>
                      <a:pt x="7611939" y="3904239"/>
                      <a:pt x="7606702" y="3804154"/>
                    </a:cubicBezTo>
                    <a:cubicBezTo>
                      <a:pt x="7603793" y="3748209"/>
                      <a:pt x="7613851" y="3694509"/>
                      <a:pt x="7621167" y="3640060"/>
                    </a:cubicBezTo>
                    <a:cubicBezTo>
                      <a:pt x="7580268" y="3564497"/>
                      <a:pt x="7525404" y="3498578"/>
                      <a:pt x="7476193" y="3428834"/>
                    </a:cubicBezTo>
                    <a:cubicBezTo>
                      <a:pt x="7386913" y="3302480"/>
                      <a:pt x="7299131" y="3175046"/>
                      <a:pt x="7227808" y="3037637"/>
                    </a:cubicBezTo>
                    <a:cubicBezTo>
                      <a:pt x="7168289" y="2923171"/>
                      <a:pt x="7117997" y="2804964"/>
                      <a:pt x="7128887" y="2670879"/>
                    </a:cubicBezTo>
                    <a:cubicBezTo>
                      <a:pt x="7131463" y="2639208"/>
                      <a:pt x="7132794" y="2607370"/>
                      <a:pt x="7153742" y="2580853"/>
                    </a:cubicBezTo>
                    <a:cubicBezTo>
                      <a:pt x="7175604" y="2571708"/>
                      <a:pt x="7183917" y="2589248"/>
                      <a:pt x="7192728" y="2602299"/>
                    </a:cubicBezTo>
                    <a:cubicBezTo>
                      <a:pt x="7238698" y="2669965"/>
                      <a:pt x="7286579" y="2736217"/>
                      <a:pt x="7342690" y="2795737"/>
                    </a:cubicBezTo>
                    <a:cubicBezTo>
                      <a:pt x="7414845" y="2872380"/>
                      <a:pt x="7494647" y="2937718"/>
                      <a:pt x="7605788" y="2947943"/>
                    </a:cubicBezTo>
                    <a:cubicBezTo>
                      <a:pt x="7664060" y="2953346"/>
                      <a:pt x="7718342" y="2940045"/>
                      <a:pt x="7769632" y="2913112"/>
                    </a:cubicBezTo>
                    <a:cubicBezTo>
                      <a:pt x="7809034" y="2892414"/>
                      <a:pt x="7845028" y="2866644"/>
                      <a:pt x="7878695" y="2837633"/>
                    </a:cubicBezTo>
                    <a:cubicBezTo>
                      <a:pt x="7890166" y="2827741"/>
                      <a:pt x="7900890" y="2816269"/>
                      <a:pt x="7917765" y="2816435"/>
                    </a:cubicBezTo>
                    <a:cubicBezTo>
                      <a:pt x="7934224" y="2818015"/>
                      <a:pt x="7944947" y="2829154"/>
                      <a:pt x="7955587" y="2839877"/>
                    </a:cubicBezTo>
                    <a:cubicBezTo>
                      <a:pt x="8036138" y="2921176"/>
                      <a:pt x="8121260" y="2997819"/>
                      <a:pt x="8203805" y="3077039"/>
                    </a:cubicBezTo>
                    <a:cubicBezTo>
                      <a:pt x="8255095" y="3126334"/>
                      <a:pt x="8302394" y="3176626"/>
                      <a:pt x="8337723" y="3238140"/>
                    </a:cubicBezTo>
                    <a:cubicBezTo>
                      <a:pt x="8406469" y="3351775"/>
                      <a:pt x="8465906" y="3469317"/>
                      <a:pt x="8489348" y="3577548"/>
                    </a:cubicBezTo>
                    <a:cubicBezTo>
                      <a:pt x="8488100" y="3534904"/>
                      <a:pt x="8502897" y="3470314"/>
                      <a:pt x="8510212" y="3405143"/>
                    </a:cubicBezTo>
                    <a:cubicBezTo>
                      <a:pt x="8512208" y="3387353"/>
                      <a:pt x="8512041" y="3368400"/>
                      <a:pt x="8517361" y="3351941"/>
                    </a:cubicBezTo>
                    <a:cubicBezTo>
                      <a:pt x="8541717" y="3276379"/>
                      <a:pt x="8517445" y="3211373"/>
                      <a:pt x="8477710" y="3148944"/>
                    </a:cubicBezTo>
                    <a:cubicBezTo>
                      <a:pt x="8399154" y="3007046"/>
                      <a:pt x="8333401" y="2859495"/>
                      <a:pt x="8286351" y="2704213"/>
                    </a:cubicBezTo>
                    <a:cubicBezTo>
                      <a:pt x="8256924" y="2607121"/>
                      <a:pt x="8237306" y="2508199"/>
                      <a:pt x="8259750" y="2406202"/>
                    </a:cubicBezTo>
                    <a:cubicBezTo>
                      <a:pt x="8274796" y="2337788"/>
                      <a:pt x="8305470" y="2279101"/>
                      <a:pt x="8365987" y="2239615"/>
                    </a:cubicBezTo>
                    <a:cubicBezTo>
                      <a:pt x="8398822" y="2239698"/>
                      <a:pt x="8399486" y="2268876"/>
                      <a:pt x="8407300" y="2288743"/>
                    </a:cubicBezTo>
                    <a:cubicBezTo>
                      <a:pt x="8438723" y="2368379"/>
                      <a:pt x="8466986" y="2449179"/>
                      <a:pt x="8512374" y="2522663"/>
                    </a:cubicBezTo>
                    <a:cubicBezTo>
                      <a:pt x="8535234" y="2559655"/>
                      <a:pt x="8562250" y="2592241"/>
                      <a:pt x="8594171" y="2621003"/>
                    </a:cubicBezTo>
                    <a:cubicBezTo>
                      <a:pt x="8661006" y="2681353"/>
                      <a:pt x="8734407" y="2681686"/>
                      <a:pt x="8813876" y="2647687"/>
                    </a:cubicBezTo>
                    <a:cubicBezTo>
                      <a:pt x="8858598" y="2628568"/>
                      <a:pt x="8893013" y="2592241"/>
                      <a:pt x="8939564" y="2577112"/>
                    </a:cubicBezTo>
                    <a:cubicBezTo>
                      <a:pt x="8964420" y="2582099"/>
                      <a:pt x="8973148" y="2604294"/>
                      <a:pt x="8986033" y="2621502"/>
                    </a:cubicBezTo>
                    <a:cubicBezTo>
                      <a:pt x="9026516" y="2675784"/>
                      <a:pt x="9062426" y="2733391"/>
                      <a:pt x="9104904" y="2786260"/>
                    </a:cubicBezTo>
                    <a:cubicBezTo>
                      <a:pt x="9120449" y="2813526"/>
                      <a:pt x="9141813" y="2836968"/>
                      <a:pt x="9157773" y="2863984"/>
                    </a:cubicBezTo>
                    <a:cubicBezTo>
                      <a:pt x="9182629" y="2903968"/>
                      <a:pt x="9209646" y="2942706"/>
                      <a:pt x="9238158" y="2979947"/>
                    </a:cubicBezTo>
                    <a:cubicBezTo>
                      <a:pt x="9277643" y="3031569"/>
                      <a:pt x="9306571" y="3085851"/>
                      <a:pt x="9316714" y="3151022"/>
                    </a:cubicBezTo>
                    <a:cubicBezTo>
                      <a:pt x="9324361" y="3200068"/>
                      <a:pt x="9883059" y="2878947"/>
                      <a:pt x="10139008" y="2730149"/>
                    </a:cubicBezTo>
                    <a:cubicBezTo>
                      <a:pt x="10165360" y="2714854"/>
                      <a:pt x="10191793" y="2699808"/>
                      <a:pt x="10218312" y="2684928"/>
                    </a:cubicBezTo>
                    <a:cubicBezTo>
                      <a:pt x="10229284" y="2678776"/>
                      <a:pt x="10239925" y="2665809"/>
                      <a:pt x="10255469" y="2675701"/>
                    </a:cubicBezTo>
                    <a:cubicBezTo>
                      <a:pt x="10218478" y="2873876"/>
                      <a:pt x="10138343" y="3053597"/>
                      <a:pt x="10007251" y="3206053"/>
                    </a:cubicBezTo>
                    <a:cubicBezTo>
                      <a:pt x="9841994" y="3398409"/>
                      <a:pt x="9635257" y="3538728"/>
                      <a:pt x="9410314" y="3653028"/>
                    </a:cubicBezTo>
                    <a:cubicBezTo>
                      <a:pt x="9378227" y="3669321"/>
                      <a:pt x="9345309" y="3683203"/>
                      <a:pt x="9324860" y="3715457"/>
                    </a:cubicBezTo>
                    <a:cubicBezTo>
                      <a:pt x="9319871" y="3723354"/>
                      <a:pt x="9311808" y="3730918"/>
                      <a:pt x="9303412" y="3734659"/>
                    </a:cubicBezTo>
                    <a:cubicBezTo>
                      <a:pt x="9226188" y="3769157"/>
                      <a:pt x="9198174" y="3838069"/>
                      <a:pt x="9185206" y="3912884"/>
                    </a:cubicBezTo>
                    <a:cubicBezTo>
                      <a:pt x="9164341" y="4033086"/>
                      <a:pt x="9095761" y="4114717"/>
                      <a:pt x="8993015" y="4173156"/>
                    </a:cubicBezTo>
                    <a:cubicBezTo>
                      <a:pt x="8869156" y="4243564"/>
                      <a:pt x="8742719" y="4308570"/>
                      <a:pt x="8609133" y="4358945"/>
                    </a:cubicBezTo>
                    <a:cubicBezTo>
                      <a:pt x="8524344" y="4390949"/>
                      <a:pt x="8461333" y="4446811"/>
                      <a:pt x="8414699" y="4524950"/>
                    </a:cubicBezTo>
                    <a:cubicBezTo>
                      <a:pt x="8326169" y="4673249"/>
                      <a:pt x="8235394" y="4820135"/>
                      <a:pt x="8137303" y="4962615"/>
                    </a:cubicBezTo>
                    <a:cubicBezTo>
                      <a:pt x="8073129" y="5055884"/>
                      <a:pt x="7985846" y="5113491"/>
                      <a:pt x="7881188" y="5149652"/>
                    </a:cubicBezTo>
                    <a:cubicBezTo>
                      <a:pt x="7742781" y="5197450"/>
                      <a:pt x="7601631" y="5234192"/>
                      <a:pt x="7458237" y="5263786"/>
                    </a:cubicBezTo>
                    <a:cubicBezTo>
                      <a:pt x="7365633" y="5282905"/>
                      <a:pt x="7284667" y="5326547"/>
                      <a:pt x="7228057" y="5406681"/>
                    </a:cubicBezTo>
                    <a:cubicBezTo>
                      <a:pt x="7145595" y="5523309"/>
                      <a:pt x="7035036" y="5606935"/>
                      <a:pt x="6910761" y="5674102"/>
                    </a:cubicBezTo>
                    <a:cubicBezTo>
                      <a:pt x="6836694" y="5714086"/>
                      <a:pt x="6759386" y="5748085"/>
                      <a:pt x="6689642" y="5795966"/>
                    </a:cubicBezTo>
                    <a:cubicBezTo>
                      <a:pt x="6596540" y="5842102"/>
                      <a:pt x="6510254" y="5899626"/>
                      <a:pt x="6424965" y="5958397"/>
                    </a:cubicBezTo>
                    <a:cubicBezTo>
                      <a:pt x="6234354" y="6089738"/>
                      <a:pt x="6031856" y="6193398"/>
                      <a:pt x="5803173" y="6241113"/>
                    </a:cubicBezTo>
                    <a:cubicBezTo>
                      <a:pt x="5710985" y="6260315"/>
                      <a:pt x="5617799" y="6274031"/>
                      <a:pt x="5524364" y="6276359"/>
                    </a:cubicBezTo>
                    <a:cubicBezTo>
                      <a:pt x="5348716" y="6280764"/>
                      <a:pt x="5172652" y="6283258"/>
                      <a:pt x="4997088" y="6276193"/>
                    </a:cubicBezTo>
                    <a:cubicBezTo>
                      <a:pt x="4766576" y="6266882"/>
                      <a:pt x="4539555" y="6226399"/>
                      <a:pt x="4314197" y="6177520"/>
                    </a:cubicBezTo>
                    <a:cubicBezTo>
                      <a:pt x="4016518" y="6112930"/>
                      <a:pt x="3718175" y="6052497"/>
                      <a:pt x="3416173" y="6011183"/>
                    </a:cubicBezTo>
                    <a:cubicBezTo>
                      <a:pt x="3173441" y="5978015"/>
                      <a:pt x="2930045" y="5956568"/>
                      <a:pt x="2685152" y="5964548"/>
                    </a:cubicBezTo>
                    <a:cubicBezTo>
                      <a:pt x="2307338" y="5976934"/>
                      <a:pt x="1942493" y="6047260"/>
                      <a:pt x="1601920" y="6219666"/>
                    </a:cubicBezTo>
                    <a:cubicBezTo>
                      <a:pt x="1418957" y="6312269"/>
                      <a:pt x="1258521" y="6435963"/>
                      <a:pt x="1108061" y="6573622"/>
                    </a:cubicBezTo>
                    <a:cubicBezTo>
                      <a:pt x="1063172" y="6614687"/>
                      <a:pt x="1016787" y="6653756"/>
                      <a:pt x="968324" y="6690748"/>
                    </a:cubicBezTo>
                    <a:cubicBezTo>
                      <a:pt x="830582" y="6795738"/>
                      <a:pt x="678459" y="6764399"/>
                      <a:pt x="567484" y="6654505"/>
                    </a:cubicBezTo>
                    <a:cubicBezTo>
                      <a:pt x="464988" y="6553006"/>
                      <a:pt x="404139" y="6425822"/>
                      <a:pt x="353515" y="6293483"/>
                    </a:cubicBezTo>
                    <a:cubicBezTo>
                      <a:pt x="258417" y="6045016"/>
                      <a:pt x="205382" y="5785742"/>
                      <a:pt x="161408" y="5524389"/>
                    </a:cubicBezTo>
                    <a:cubicBezTo>
                      <a:pt x="131399" y="5346248"/>
                      <a:pt x="108456" y="5167191"/>
                      <a:pt x="88754" y="4987720"/>
                    </a:cubicBezTo>
                    <a:cubicBezTo>
                      <a:pt x="74041" y="4853303"/>
                      <a:pt x="63401" y="4718470"/>
                      <a:pt x="53259" y="4583638"/>
                    </a:cubicBezTo>
                    <a:cubicBezTo>
                      <a:pt x="38878" y="4392279"/>
                      <a:pt x="24913" y="4200837"/>
                      <a:pt x="13940" y="4009228"/>
                    </a:cubicBezTo>
                    <a:cubicBezTo>
                      <a:pt x="6708" y="3882293"/>
                      <a:pt x="5710" y="3754942"/>
                      <a:pt x="58" y="3627841"/>
                    </a:cubicBezTo>
                    <a:cubicBezTo>
                      <a:pt x="-1023" y="3603484"/>
                      <a:pt x="13275" y="3605479"/>
                      <a:pt x="27739" y="3601988"/>
                    </a:cubicBezTo>
                    <a:cubicBezTo>
                      <a:pt x="230736" y="3553442"/>
                      <a:pt x="429909" y="3492592"/>
                      <a:pt x="622598" y="3412208"/>
                    </a:cubicBezTo>
                    <a:cubicBezTo>
                      <a:pt x="811297" y="3333653"/>
                      <a:pt x="995756" y="3245788"/>
                      <a:pt x="1167414" y="3133150"/>
                    </a:cubicBezTo>
                    <a:close/>
                  </a:path>
                </a:pathLst>
              </a:custGeom>
              <a:solidFill>
                <a:srgbClr val="FEB381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05" name="자유형: 도형 84">
                <a:extLst>
                  <a:ext uri="{FF2B5EF4-FFF2-40B4-BE49-F238E27FC236}">
                    <a16:creationId xmlns:a16="http://schemas.microsoft.com/office/drawing/2014/main" id="{0A2A7637-F83A-0129-4CB9-957D63647C9E}"/>
                  </a:ext>
                </a:extLst>
              </p:cNvPr>
              <p:cNvSpPr/>
              <p:nvPr/>
            </p:nvSpPr>
            <p:spPr>
              <a:xfrm>
                <a:off x="6670907" y="3052249"/>
                <a:ext cx="680397" cy="434531"/>
              </a:xfrm>
              <a:custGeom>
                <a:avLst/>
                <a:gdLst>
                  <a:gd name="connsiteX0" fmla="*/ 0 w 680397"/>
                  <a:gd name="connsiteY0" fmla="*/ 204594 h 434531"/>
                  <a:gd name="connsiteX1" fmla="*/ 67417 w 680397"/>
                  <a:gd name="connsiteY1" fmla="*/ 73087 h 434531"/>
                  <a:gd name="connsiteX2" fmla="*/ 337746 w 680397"/>
                  <a:gd name="connsiteY2" fmla="*/ 25953 h 434531"/>
                  <a:gd name="connsiteX3" fmla="*/ 639831 w 680397"/>
                  <a:gd name="connsiteY3" fmla="*/ 209415 h 434531"/>
                  <a:gd name="connsiteX4" fmla="*/ 680397 w 680397"/>
                  <a:gd name="connsiteY4" fmla="*/ 244080 h 434531"/>
                  <a:gd name="connsiteX5" fmla="*/ 616721 w 680397"/>
                  <a:gd name="connsiteY5" fmla="*/ 353807 h 434531"/>
                  <a:gd name="connsiteX6" fmla="*/ 320373 w 680397"/>
                  <a:gd name="connsiteY6" fmla="*/ 405097 h 434531"/>
                  <a:gd name="connsiteX7" fmla="*/ 49378 w 680397"/>
                  <a:gd name="connsiteY7" fmla="*/ 241669 h 434531"/>
                  <a:gd name="connsiteX8" fmla="*/ 0 w 680397"/>
                  <a:gd name="connsiteY8" fmla="*/ 204594 h 4345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680397" h="434531">
                    <a:moveTo>
                      <a:pt x="0" y="204594"/>
                    </a:moveTo>
                    <a:cubicBezTo>
                      <a:pt x="14049" y="156463"/>
                      <a:pt x="36410" y="112157"/>
                      <a:pt x="67417" y="73087"/>
                    </a:cubicBezTo>
                    <a:cubicBezTo>
                      <a:pt x="133502" y="-10373"/>
                      <a:pt x="204992" y="-16857"/>
                      <a:pt x="337746" y="25953"/>
                    </a:cubicBezTo>
                    <a:cubicBezTo>
                      <a:pt x="451963" y="62779"/>
                      <a:pt x="546230" y="136513"/>
                      <a:pt x="639831" y="209415"/>
                    </a:cubicBezTo>
                    <a:cubicBezTo>
                      <a:pt x="653879" y="220305"/>
                      <a:pt x="666847" y="232525"/>
                      <a:pt x="680397" y="244080"/>
                    </a:cubicBezTo>
                    <a:cubicBezTo>
                      <a:pt x="659366" y="280739"/>
                      <a:pt x="645400" y="321388"/>
                      <a:pt x="616721" y="353807"/>
                    </a:cubicBezTo>
                    <a:cubicBezTo>
                      <a:pt x="534093" y="447243"/>
                      <a:pt x="447474" y="452729"/>
                      <a:pt x="320373" y="405097"/>
                    </a:cubicBezTo>
                    <a:cubicBezTo>
                      <a:pt x="220205" y="367524"/>
                      <a:pt x="134750" y="304430"/>
                      <a:pt x="49378" y="241669"/>
                    </a:cubicBezTo>
                    <a:cubicBezTo>
                      <a:pt x="32752" y="229532"/>
                      <a:pt x="16460" y="216980"/>
                      <a:pt x="0" y="204594"/>
                    </a:cubicBezTo>
                    <a:close/>
                  </a:path>
                </a:pathLst>
              </a:custGeom>
              <a:solidFill>
                <a:srgbClr val="FECAA5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06" name="자유형: 도형 85">
                <a:extLst>
                  <a:ext uri="{FF2B5EF4-FFF2-40B4-BE49-F238E27FC236}">
                    <a16:creationId xmlns:a16="http://schemas.microsoft.com/office/drawing/2014/main" id="{E48185A1-2409-B2E3-86B3-B85F3B1647E2}"/>
                  </a:ext>
                </a:extLst>
              </p:cNvPr>
              <p:cNvSpPr/>
              <p:nvPr/>
            </p:nvSpPr>
            <p:spPr>
              <a:xfrm>
                <a:off x="8962809" y="2250488"/>
                <a:ext cx="573245" cy="531897"/>
              </a:xfrm>
              <a:custGeom>
                <a:avLst/>
                <a:gdLst>
                  <a:gd name="connsiteX0" fmla="*/ 0 w 573245"/>
                  <a:gd name="connsiteY0" fmla="*/ 91872 h 531897"/>
                  <a:gd name="connsiteX1" fmla="*/ 174069 w 573245"/>
                  <a:gd name="connsiteY1" fmla="*/ 17 h 531897"/>
                  <a:gd name="connsiteX2" fmla="*/ 350132 w 573245"/>
                  <a:gd name="connsiteY2" fmla="*/ 94532 h 531897"/>
                  <a:gd name="connsiteX3" fmla="*/ 573245 w 573245"/>
                  <a:gd name="connsiteY3" fmla="*/ 431447 h 531897"/>
                  <a:gd name="connsiteX4" fmla="*/ 403667 w 573245"/>
                  <a:gd name="connsiteY4" fmla="*/ 523386 h 531897"/>
                  <a:gd name="connsiteX5" fmla="*/ 216630 w 573245"/>
                  <a:gd name="connsiteY5" fmla="*/ 478996 h 531897"/>
                  <a:gd name="connsiteX6" fmla="*/ 57441 w 573245"/>
                  <a:gd name="connsiteY6" fmla="*/ 221717 h 531897"/>
                  <a:gd name="connsiteX7" fmla="*/ 0 w 573245"/>
                  <a:gd name="connsiteY7" fmla="*/ 91872 h 531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73245" h="531897">
                    <a:moveTo>
                      <a:pt x="0" y="91872"/>
                    </a:moveTo>
                    <a:cubicBezTo>
                      <a:pt x="49211" y="44573"/>
                      <a:pt x="100418" y="1014"/>
                      <a:pt x="174069" y="17"/>
                    </a:cubicBezTo>
                    <a:cubicBezTo>
                      <a:pt x="250213" y="-981"/>
                      <a:pt x="302417" y="43409"/>
                      <a:pt x="350132" y="94532"/>
                    </a:cubicBezTo>
                    <a:cubicBezTo>
                      <a:pt x="443234" y="194285"/>
                      <a:pt x="505912" y="314487"/>
                      <a:pt x="573245" y="431447"/>
                    </a:cubicBezTo>
                    <a:cubicBezTo>
                      <a:pt x="518964" y="466194"/>
                      <a:pt x="467258" y="505264"/>
                      <a:pt x="403667" y="523386"/>
                    </a:cubicBezTo>
                    <a:cubicBezTo>
                      <a:pt x="332509" y="543586"/>
                      <a:pt x="271161" y="527459"/>
                      <a:pt x="216630" y="478996"/>
                    </a:cubicBezTo>
                    <a:cubicBezTo>
                      <a:pt x="137825" y="409003"/>
                      <a:pt x="97508" y="315817"/>
                      <a:pt x="57441" y="221717"/>
                    </a:cubicBezTo>
                    <a:cubicBezTo>
                      <a:pt x="38820" y="178241"/>
                      <a:pt x="33750" y="128697"/>
                      <a:pt x="0" y="91872"/>
                    </a:cubicBezTo>
                    <a:close/>
                  </a:path>
                </a:pathLst>
              </a:custGeom>
              <a:solidFill>
                <a:srgbClr val="FECAA5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07" name="자유형: 도형 86">
                <a:extLst>
                  <a:ext uri="{FF2B5EF4-FFF2-40B4-BE49-F238E27FC236}">
                    <a16:creationId xmlns:a16="http://schemas.microsoft.com/office/drawing/2014/main" id="{A454FC52-5709-AA98-6B23-D47BEA12097A}"/>
                  </a:ext>
                </a:extLst>
              </p:cNvPr>
              <p:cNvSpPr/>
              <p:nvPr/>
            </p:nvSpPr>
            <p:spPr>
              <a:xfrm>
                <a:off x="7990636" y="3738399"/>
                <a:ext cx="277141" cy="551332"/>
              </a:xfrm>
              <a:custGeom>
                <a:avLst/>
                <a:gdLst>
                  <a:gd name="connsiteX0" fmla="*/ 0 w 277141"/>
                  <a:gd name="connsiteY0" fmla="*/ 133336 h 551332"/>
                  <a:gd name="connsiteX1" fmla="*/ 237993 w 277141"/>
                  <a:gd name="connsiteY1" fmla="*/ 0 h 551332"/>
                  <a:gd name="connsiteX2" fmla="*/ 252956 w 277141"/>
                  <a:gd name="connsiteY2" fmla="*/ 389285 h 551332"/>
                  <a:gd name="connsiteX3" fmla="*/ 276980 w 277141"/>
                  <a:gd name="connsiteY3" fmla="*/ 506744 h 551332"/>
                  <a:gd name="connsiteX4" fmla="*/ 221618 w 277141"/>
                  <a:gd name="connsiteY4" fmla="*/ 541075 h 551332"/>
                  <a:gd name="connsiteX5" fmla="*/ 190944 w 277141"/>
                  <a:gd name="connsiteY5" fmla="*/ 514558 h 551332"/>
                  <a:gd name="connsiteX6" fmla="*/ 0 w 277141"/>
                  <a:gd name="connsiteY6" fmla="*/ 133336 h 5513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77141" h="551332">
                    <a:moveTo>
                      <a:pt x="0" y="133336"/>
                    </a:moveTo>
                    <a:cubicBezTo>
                      <a:pt x="79304" y="88863"/>
                      <a:pt x="158607" y="44473"/>
                      <a:pt x="237993" y="0"/>
                    </a:cubicBezTo>
                    <a:cubicBezTo>
                      <a:pt x="200669" y="131424"/>
                      <a:pt x="226605" y="260355"/>
                      <a:pt x="252956" y="389285"/>
                    </a:cubicBezTo>
                    <a:cubicBezTo>
                      <a:pt x="260937" y="428438"/>
                      <a:pt x="275235" y="466344"/>
                      <a:pt x="276980" y="506744"/>
                    </a:cubicBezTo>
                    <a:cubicBezTo>
                      <a:pt x="278975" y="551716"/>
                      <a:pt x="262599" y="561691"/>
                      <a:pt x="221618" y="541075"/>
                    </a:cubicBezTo>
                    <a:cubicBezTo>
                      <a:pt x="209149" y="534758"/>
                      <a:pt x="197594" y="527858"/>
                      <a:pt x="190944" y="514558"/>
                    </a:cubicBezTo>
                    <a:cubicBezTo>
                      <a:pt x="127434" y="387456"/>
                      <a:pt x="63676" y="260438"/>
                      <a:pt x="0" y="133336"/>
                    </a:cubicBezTo>
                    <a:close/>
                  </a:path>
                </a:pathLst>
              </a:custGeom>
              <a:solidFill>
                <a:srgbClr val="1B4C5F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08" name="자유형: 도형 87">
                <a:extLst>
                  <a:ext uri="{FF2B5EF4-FFF2-40B4-BE49-F238E27FC236}">
                    <a16:creationId xmlns:a16="http://schemas.microsoft.com/office/drawing/2014/main" id="{A71EA790-BE1B-06AB-DCED-099ADE69C5CD}"/>
                  </a:ext>
                </a:extLst>
              </p:cNvPr>
              <p:cNvSpPr/>
              <p:nvPr/>
            </p:nvSpPr>
            <p:spPr>
              <a:xfrm>
                <a:off x="8920664" y="3246784"/>
                <a:ext cx="214374" cy="468256"/>
              </a:xfrm>
              <a:custGeom>
                <a:avLst/>
                <a:gdLst>
                  <a:gd name="connsiteX0" fmla="*/ 0 w 214374"/>
                  <a:gd name="connsiteY0" fmla="*/ 91606 h 468256"/>
                  <a:gd name="connsiteX1" fmla="*/ 157942 w 214374"/>
                  <a:gd name="connsiteY1" fmla="*/ 0 h 468256"/>
                  <a:gd name="connsiteX2" fmla="*/ 208567 w 214374"/>
                  <a:gd name="connsiteY2" fmla="*/ 89362 h 468256"/>
                  <a:gd name="connsiteX3" fmla="*/ 214053 w 214374"/>
                  <a:gd name="connsiteY3" fmla="*/ 112804 h 468256"/>
                  <a:gd name="connsiteX4" fmla="*/ 163345 w 214374"/>
                  <a:gd name="connsiteY4" fmla="*/ 468256 h 468256"/>
                  <a:gd name="connsiteX5" fmla="*/ 0 w 214374"/>
                  <a:gd name="connsiteY5" fmla="*/ 91606 h 4682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14374" h="468256">
                    <a:moveTo>
                      <a:pt x="0" y="91606"/>
                    </a:moveTo>
                    <a:cubicBezTo>
                      <a:pt x="52620" y="61099"/>
                      <a:pt x="105322" y="30591"/>
                      <a:pt x="157942" y="0"/>
                    </a:cubicBezTo>
                    <a:cubicBezTo>
                      <a:pt x="174817" y="29843"/>
                      <a:pt x="191525" y="59686"/>
                      <a:pt x="208567" y="89362"/>
                    </a:cubicBezTo>
                    <a:cubicBezTo>
                      <a:pt x="212806" y="96760"/>
                      <a:pt x="215299" y="103992"/>
                      <a:pt x="214053" y="112804"/>
                    </a:cubicBezTo>
                    <a:cubicBezTo>
                      <a:pt x="197843" y="231177"/>
                      <a:pt x="181883" y="349634"/>
                      <a:pt x="163345" y="468256"/>
                    </a:cubicBezTo>
                    <a:cubicBezTo>
                      <a:pt x="128349" y="333839"/>
                      <a:pt x="70658" y="209896"/>
                      <a:pt x="0" y="91606"/>
                    </a:cubicBezTo>
                    <a:close/>
                  </a:path>
                </a:pathLst>
              </a:custGeom>
              <a:solidFill>
                <a:srgbClr val="1D4E62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09" name="자유형: 도형 88">
                <a:extLst>
                  <a:ext uri="{FF2B5EF4-FFF2-40B4-BE49-F238E27FC236}">
                    <a16:creationId xmlns:a16="http://schemas.microsoft.com/office/drawing/2014/main" id="{98D63E34-6BB6-BE7E-09A0-8DAD0EBA18D5}"/>
                  </a:ext>
                </a:extLst>
              </p:cNvPr>
              <p:cNvSpPr/>
              <p:nvPr/>
            </p:nvSpPr>
            <p:spPr>
              <a:xfrm>
                <a:off x="5803142" y="5607516"/>
                <a:ext cx="121365" cy="8157"/>
              </a:xfrm>
              <a:custGeom>
                <a:avLst/>
                <a:gdLst>
                  <a:gd name="connsiteX0" fmla="*/ 0 w 121365"/>
                  <a:gd name="connsiteY0" fmla="*/ 0 h 8157"/>
                  <a:gd name="connsiteX1" fmla="*/ 121366 w 121365"/>
                  <a:gd name="connsiteY1" fmla="*/ 166 h 8157"/>
                  <a:gd name="connsiteX2" fmla="*/ 0 w 121365"/>
                  <a:gd name="connsiteY2" fmla="*/ 0 h 81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1365" h="8157">
                    <a:moveTo>
                      <a:pt x="0" y="0"/>
                    </a:moveTo>
                    <a:cubicBezTo>
                      <a:pt x="40483" y="83"/>
                      <a:pt x="80883" y="83"/>
                      <a:pt x="121366" y="166"/>
                    </a:cubicBezTo>
                    <a:cubicBezTo>
                      <a:pt x="80883" y="10973"/>
                      <a:pt x="40400" y="10723"/>
                      <a:pt x="0" y="0"/>
                    </a:cubicBezTo>
                    <a:close/>
                  </a:path>
                </a:pathLst>
              </a:custGeom>
              <a:solidFill>
                <a:srgbClr val="26586F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10" name="자유형: 도형 89">
                <a:extLst>
                  <a:ext uri="{FF2B5EF4-FFF2-40B4-BE49-F238E27FC236}">
                    <a16:creationId xmlns:a16="http://schemas.microsoft.com/office/drawing/2014/main" id="{94947945-C593-483F-EBD5-911006EE53DB}"/>
                  </a:ext>
                </a:extLst>
              </p:cNvPr>
              <p:cNvSpPr/>
              <p:nvPr/>
            </p:nvSpPr>
            <p:spPr>
              <a:xfrm>
                <a:off x="9336800" y="881724"/>
                <a:ext cx="611505" cy="394562"/>
              </a:xfrm>
              <a:custGeom>
                <a:avLst/>
                <a:gdLst>
                  <a:gd name="connsiteX0" fmla="*/ 587044 w 611505"/>
                  <a:gd name="connsiteY0" fmla="*/ 391951 h 394562"/>
                  <a:gd name="connsiteX1" fmla="*/ 415303 w 611505"/>
                  <a:gd name="connsiteY1" fmla="*/ 321875 h 394562"/>
                  <a:gd name="connsiteX2" fmla="*/ 79220 w 611505"/>
                  <a:gd name="connsiteY2" fmla="*/ 104082 h 394562"/>
                  <a:gd name="connsiteX3" fmla="*/ 10390 w 611505"/>
                  <a:gd name="connsiteY3" fmla="*/ 38245 h 394562"/>
                  <a:gd name="connsiteX4" fmla="*/ 3408 w 611505"/>
                  <a:gd name="connsiteY4" fmla="*/ 8984 h 394562"/>
                  <a:gd name="connsiteX5" fmla="*/ 32668 w 611505"/>
                  <a:gd name="connsiteY5" fmla="*/ 2084 h 394562"/>
                  <a:gd name="connsiteX6" fmla="*/ 255034 w 611505"/>
                  <a:gd name="connsiteY6" fmla="*/ 109734 h 394562"/>
                  <a:gd name="connsiteX7" fmla="*/ 594692 w 611505"/>
                  <a:gd name="connsiteY7" fmla="*/ 357121 h 394562"/>
                  <a:gd name="connsiteX8" fmla="*/ 608906 w 611505"/>
                  <a:gd name="connsiteY8" fmla="*/ 387462 h 394562"/>
                  <a:gd name="connsiteX9" fmla="*/ 587044 w 611505"/>
                  <a:gd name="connsiteY9" fmla="*/ 391951 h 394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611505" h="394562">
                    <a:moveTo>
                      <a:pt x="587044" y="391951"/>
                    </a:moveTo>
                    <a:cubicBezTo>
                      <a:pt x="525529" y="379150"/>
                      <a:pt x="469418" y="352217"/>
                      <a:pt x="415303" y="321875"/>
                    </a:cubicBezTo>
                    <a:cubicBezTo>
                      <a:pt x="298593" y="256537"/>
                      <a:pt x="184874" y="186378"/>
                      <a:pt x="79220" y="104082"/>
                    </a:cubicBezTo>
                    <a:cubicBezTo>
                      <a:pt x="54281" y="84630"/>
                      <a:pt x="33083" y="60440"/>
                      <a:pt x="10390" y="38245"/>
                    </a:cubicBezTo>
                    <a:cubicBezTo>
                      <a:pt x="2077" y="30098"/>
                      <a:pt x="-4157" y="20705"/>
                      <a:pt x="3408" y="8984"/>
                    </a:cubicBezTo>
                    <a:cubicBezTo>
                      <a:pt x="10723" y="-2321"/>
                      <a:pt x="20781" y="-825"/>
                      <a:pt x="32668" y="2084"/>
                    </a:cubicBezTo>
                    <a:cubicBezTo>
                      <a:pt x="114465" y="22201"/>
                      <a:pt x="184293" y="67173"/>
                      <a:pt x="255034" y="109734"/>
                    </a:cubicBezTo>
                    <a:cubicBezTo>
                      <a:pt x="375485" y="182138"/>
                      <a:pt x="496435" y="254126"/>
                      <a:pt x="594692" y="357121"/>
                    </a:cubicBezTo>
                    <a:cubicBezTo>
                      <a:pt x="602505" y="365267"/>
                      <a:pt x="617552" y="371835"/>
                      <a:pt x="608906" y="387462"/>
                    </a:cubicBezTo>
                    <a:cubicBezTo>
                      <a:pt x="604169" y="396025"/>
                      <a:pt x="595523" y="395941"/>
                      <a:pt x="587044" y="391951"/>
                    </a:cubicBezTo>
                    <a:close/>
                  </a:path>
                </a:pathLst>
              </a:custGeom>
              <a:solidFill>
                <a:srgbClr val="183C4A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11" name="자유형: 도형 90">
                <a:extLst>
                  <a:ext uri="{FF2B5EF4-FFF2-40B4-BE49-F238E27FC236}">
                    <a16:creationId xmlns:a16="http://schemas.microsoft.com/office/drawing/2014/main" id="{B21E7467-8DDE-562D-4385-A2AB07DBA101}"/>
                  </a:ext>
                </a:extLst>
              </p:cNvPr>
              <p:cNvSpPr/>
              <p:nvPr/>
            </p:nvSpPr>
            <p:spPr>
              <a:xfrm>
                <a:off x="4450258" y="4028434"/>
                <a:ext cx="207061" cy="190945"/>
              </a:xfrm>
              <a:custGeom>
                <a:avLst/>
                <a:gdLst>
                  <a:gd name="connsiteX0" fmla="*/ 207057 w 207061"/>
                  <a:gd name="connsiteY0" fmla="*/ 90522 h 190945"/>
                  <a:gd name="connsiteX1" fmla="*/ 155020 w 207061"/>
                  <a:gd name="connsiteY1" fmla="*/ 185121 h 190945"/>
                  <a:gd name="connsiteX2" fmla="*/ 124262 w 207061"/>
                  <a:gd name="connsiteY2" fmla="*/ 185786 h 190945"/>
                  <a:gd name="connsiteX3" fmla="*/ 17111 w 207061"/>
                  <a:gd name="connsiteY3" fmla="*/ 131753 h 190945"/>
                  <a:gd name="connsiteX4" fmla="*/ 486 w 207061"/>
                  <a:gd name="connsiteY4" fmla="*/ 105818 h 190945"/>
                  <a:gd name="connsiteX5" fmla="*/ 49282 w 207061"/>
                  <a:gd name="connsiteY5" fmla="*/ 7062 h 190945"/>
                  <a:gd name="connsiteX6" fmla="*/ 76132 w 207061"/>
                  <a:gd name="connsiteY6" fmla="*/ 2906 h 190945"/>
                  <a:gd name="connsiteX7" fmla="*/ 193757 w 207061"/>
                  <a:gd name="connsiteY7" fmla="*/ 63090 h 190945"/>
                  <a:gd name="connsiteX8" fmla="*/ 207057 w 207061"/>
                  <a:gd name="connsiteY8" fmla="*/ 90522 h 1909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07061" h="190945">
                    <a:moveTo>
                      <a:pt x="207057" y="90522"/>
                    </a:moveTo>
                    <a:cubicBezTo>
                      <a:pt x="191512" y="121030"/>
                      <a:pt x="180373" y="157107"/>
                      <a:pt x="155020" y="185121"/>
                    </a:cubicBezTo>
                    <a:cubicBezTo>
                      <a:pt x="146707" y="194265"/>
                      <a:pt x="134819" y="191189"/>
                      <a:pt x="124262" y="185786"/>
                    </a:cubicBezTo>
                    <a:cubicBezTo>
                      <a:pt x="88601" y="167664"/>
                      <a:pt x="52856" y="149792"/>
                      <a:pt x="17111" y="131753"/>
                    </a:cubicBezTo>
                    <a:cubicBezTo>
                      <a:pt x="6471" y="126350"/>
                      <a:pt x="-2174" y="117954"/>
                      <a:pt x="486" y="105818"/>
                    </a:cubicBezTo>
                    <a:cubicBezTo>
                      <a:pt x="8549" y="69076"/>
                      <a:pt x="27170" y="36988"/>
                      <a:pt x="49282" y="7062"/>
                    </a:cubicBezTo>
                    <a:cubicBezTo>
                      <a:pt x="55267" y="-1001"/>
                      <a:pt x="66572" y="-1832"/>
                      <a:pt x="76132" y="2906"/>
                    </a:cubicBezTo>
                    <a:cubicBezTo>
                      <a:pt x="115534" y="22690"/>
                      <a:pt x="154853" y="42475"/>
                      <a:pt x="193757" y="63090"/>
                    </a:cubicBezTo>
                    <a:cubicBezTo>
                      <a:pt x="202402" y="67828"/>
                      <a:pt x="207224" y="76889"/>
                      <a:pt x="207057" y="90522"/>
                    </a:cubicBezTo>
                    <a:close/>
                  </a:path>
                </a:pathLst>
              </a:custGeom>
              <a:solidFill>
                <a:srgbClr val="FDFDFE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12" name="자유형: 도형 91">
                <a:extLst>
                  <a:ext uri="{FF2B5EF4-FFF2-40B4-BE49-F238E27FC236}">
                    <a16:creationId xmlns:a16="http://schemas.microsoft.com/office/drawing/2014/main" id="{F02CD550-0CB0-B270-A38B-A2D0DFBB5B63}"/>
                  </a:ext>
                </a:extLst>
              </p:cNvPr>
              <p:cNvSpPr/>
              <p:nvPr/>
            </p:nvSpPr>
            <p:spPr>
              <a:xfrm>
                <a:off x="5346108" y="4553911"/>
                <a:ext cx="205158" cy="138250"/>
              </a:xfrm>
              <a:custGeom>
                <a:avLst/>
                <a:gdLst>
                  <a:gd name="connsiteX0" fmla="*/ 205158 w 205158"/>
                  <a:gd name="connsiteY0" fmla="*/ 74366 h 138250"/>
                  <a:gd name="connsiteX1" fmla="*/ 184459 w 205158"/>
                  <a:gd name="connsiteY1" fmla="*/ 89329 h 138250"/>
                  <a:gd name="connsiteX2" fmla="*/ 0 w 205158"/>
                  <a:gd name="connsiteY2" fmla="*/ 73451 h 138250"/>
                  <a:gd name="connsiteX3" fmla="*/ 93269 w 205158"/>
                  <a:gd name="connsiteY3" fmla="*/ 6035 h 138250"/>
                  <a:gd name="connsiteX4" fmla="*/ 125190 w 205158"/>
                  <a:gd name="connsiteY4" fmla="*/ 8612 h 138250"/>
                  <a:gd name="connsiteX5" fmla="*/ 205158 w 205158"/>
                  <a:gd name="connsiteY5" fmla="*/ 74366 h 138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5158" h="138250">
                    <a:moveTo>
                      <a:pt x="205158" y="74366"/>
                    </a:moveTo>
                    <a:cubicBezTo>
                      <a:pt x="195599" y="81265"/>
                      <a:pt x="190029" y="85339"/>
                      <a:pt x="184459" y="89329"/>
                    </a:cubicBezTo>
                    <a:cubicBezTo>
                      <a:pt x="90609" y="156995"/>
                      <a:pt x="90609" y="156995"/>
                      <a:pt x="0" y="73451"/>
                    </a:cubicBezTo>
                    <a:cubicBezTo>
                      <a:pt x="31589" y="50758"/>
                      <a:pt x="63011" y="29228"/>
                      <a:pt x="93269" y="6035"/>
                    </a:cubicBezTo>
                    <a:cubicBezTo>
                      <a:pt x="106154" y="-3774"/>
                      <a:pt x="114383" y="-698"/>
                      <a:pt x="125190" y="8612"/>
                    </a:cubicBezTo>
                    <a:cubicBezTo>
                      <a:pt x="150045" y="30059"/>
                      <a:pt x="175898" y="50426"/>
                      <a:pt x="205158" y="74366"/>
                    </a:cubicBezTo>
                    <a:close/>
                  </a:path>
                </a:pathLst>
              </a:custGeom>
              <a:solidFill>
                <a:srgbClr val="FDFDFD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13" name="자유형: 도형 92">
                <a:extLst>
                  <a:ext uri="{FF2B5EF4-FFF2-40B4-BE49-F238E27FC236}">
                    <a16:creationId xmlns:a16="http://schemas.microsoft.com/office/drawing/2014/main" id="{B7DDB77B-D0CF-4755-81FF-3D213A50AC5F}"/>
                  </a:ext>
                </a:extLst>
              </p:cNvPr>
              <p:cNvSpPr/>
              <p:nvPr/>
            </p:nvSpPr>
            <p:spPr>
              <a:xfrm>
                <a:off x="3617935" y="3588312"/>
                <a:ext cx="152987" cy="131550"/>
              </a:xfrm>
              <a:custGeom>
                <a:avLst/>
                <a:gdLst>
                  <a:gd name="connsiteX0" fmla="*/ 77432 w 152987"/>
                  <a:gd name="connsiteY0" fmla="*/ 131550 h 131550"/>
                  <a:gd name="connsiteX1" fmla="*/ 44430 w 152987"/>
                  <a:gd name="connsiteY1" fmla="*/ 131550 h 131550"/>
                  <a:gd name="connsiteX2" fmla="*/ 3781 w 152987"/>
                  <a:gd name="connsiteY2" fmla="*/ 76021 h 131550"/>
                  <a:gd name="connsiteX3" fmla="*/ 41022 w 152987"/>
                  <a:gd name="connsiteY3" fmla="*/ 63386 h 131550"/>
                  <a:gd name="connsiteX4" fmla="*/ 79011 w 152987"/>
                  <a:gd name="connsiteY4" fmla="*/ 32130 h 131550"/>
                  <a:gd name="connsiteX5" fmla="*/ 140443 w 152987"/>
                  <a:gd name="connsiteY5" fmla="*/ 458 h 131550"/>
                  <a:gd name="connsiteX6" fmla="*/ 151582 w 152987"/>
                  <a:gd name="connsiteY6" fmla="*/ 31548 h 131550"/>
                  <a:gd name="connsiteX7" fmla="*/ 151997 w 152987"/>
                  <a:gd name="connsiteY7" fmla="*/ 56237 h 131550"/>
                  <a:gd name="connsiteX8" fmla="*/ 77432 w 152987"/>
                  <a:gd name="connsiteY8" fmla="*/ 131550 h 1315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52987" h="131550">
                    <a:moveTo>
                      <a:pt x="77432" y="131550"/>
                    </a:moveTo>
                    <a:cubicBezTo>
                      <a:pt x="66459" y="131550"/>
                      <a:pt x="55403" y="131550"/>
                      <a:pt x="44430" y="131550"/>
                    </a:cubicBezTo>
                    <a:cubicBezTo>
                      <a:pt x="4696" y="131467"/>
                      <a:pt x="-6942" y="115507"/>
                      <a:pt x="3781" y="76021"/>
                    </a:cubicBezTo>
                    <a:cubicBezTo>
                      <a:pt x="9849" y="53660"/>
                      <a:pt x="28221" y="63718"/>
                      <a:pt x="41022" y="63386"/>
                    </a:cubicBezTo>
                    <a:cubicBezTo>
                      <a:pt x="62968" y="62721"/>
                      <a:pt x="78346" y="64716"/>
                      <a:pt x="79011" y="32130"/>
                    </a:cubicBezTo>
                    <a:cubicBezTo>
                      <a:pt x="79759" y="-3864"/>
                      <a:pt x="118497" y="4532"/>
                      <a:pt x="140443" y="458"/>
                    </a:cubicBezTo>
                    <a:cubicBezTo>
                      <a:pt x="161972" y="-3615"/>
                      <a:pt x="148589" y="20492"/>
                      <a:pt x="151582" y="31548"/>
                    </a:cubicBezTo>
                    <a:cubicBezTo>
                      <a:pt x="153743" y="39196"/>
                      <a:pt x="151997" y="47924"/>
                      <a:pt x="151997" y="56237"/>
                    </a:cubicBezTo>
                    <a:cubicBezTo>
                      <a:pt x="151997" y="131550"/>
                      <a:pt x="151997" y="131550"/>
                      <a:pt x="77432" y="131550"/>
                    </a:cubicBezTo>
                    <a:close/>
                  </a:path>
                </a:pathLst>
              </a:custGeom>
              <a:solidFill>
                <a:srgbClr val="FBFCFC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14" name="자유형: 도형 93">
                <a:extLst>
                  <a:ext uri="{FF2B5EF4-FFF2-40B4-BE49-F238E27FC236}">
                    <a16:creationId xmlns:a16="http://schemas.microsoft.com/office/drawing/2014/main" id="{A4A80940-3021-E6C4-FEB6-F9616DA6CCEE}"/>
                  </a:ext>
                </a:extLst>
              </p:cNvPr>
              <p:cNvSpPr/>
              <p:nvPr/>
            </p:nvSpPr>
            <p:spPr>
              <a:xfrm>
                <a:off x="6618122" y="95613"/>
                <a:ext cx="751741" cy="592597"/>
              </a:xfrm>
              <a:custGeom>
                <a:avLst/>
                <a:gdLst>
                  <a:gd name="connsiteX0" fmla="*/ 148299 w 751741"/>
                  <a:gd name="connsiteY0" fmla="*/ 592598 h 592597"/>
                  <a:gd name="connsiteX1" fmla="*/ 13798 w 751741"/>
                  <a:gd name="connsiteY1" fmla="*/ 220852 h 592597"/>
                  <a:gd name="connsiteX2" fmla="*/ 612315 w 751741"/>
                  <a:gd name="connsiteY2" fmla="*/ 4722 h 592597"/>
                  <a:gd name="connsiteX3" fmla="*/ 737006 w 751741"/>
                  <a:gd name="connsiteY3" fmla="*/ 195914 h 592597"/>
                  <a:gd name="connsiteX4" fmla="*/ 148299 w 751741"/>
                  <a:gd name="connsiteY4" fmla="*/ 592598 h 5925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51741" h="592597">
                    <a:moveTo>
                      <a:pt x="148299" y="592598"/>
                    </a:moveTo>
                    <a:cubicBezTo>
                      <a:pt x="108647" y="550286"/>
                      <a:pt x="-46635" y="274386"/>
                      <a:pt x="13798" y="220852"/>
                    </a:cubicBezTo>
                    <a:cubicBezTo>
                      <a:pt x="113551" y="170976"/>
                      <a:pt x="491697" y="44623"/>
                      <a:pt x="612315" y="4722"/>
                    </a:cubicBezTo>
                    <a:cubicBezTo>
                      <a:pt x="761944" y="-28529"/>
                      <a:pt x="767347" y="122180"/>
                      <a:pt x="737006" y="195914"/>
                    </a:cubicBezTo>
                    <a:cubicBezTo>
                      <a:pt x="705251" y="272807"/>
                      <a:pt x="462686" y="478464"/>
                      <a:pt x="148299" y="592598"/>
                    </a:cubicBezTo>
                    <a:close/>
                  </a:path>
                </a:pathLst>
              </a:custGeom>
              <a:solidFill>
                <a:srgbClr val="FECAA6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  <p:sp>
            <p:nvSpPr>
              <p:cNvPr id="115" name="자유형: 도형 94">
                <a:extLst>
                  <a:ext uri="{FF2B5EF4-FFF2-40B4-BE49-F238E27FC236}">
                    <a16:creationId xmlns:a16="http://schemas.microsoft.com/office/drawing/2014/main" id="{F131062B-5E4A-EF1F-E8D8-DC28F80CF82D}"/>
                  </a:ext>
                </a:extLst>
              </p:cNvPr>
              <p:cNvSpPr/>
              <p:nvPr/>
            </p:nvSpPr>
            <p:spPr>
              <a:xfrm>
                <a:off x="7750564" y="2483287"/>
                <a:ext cx="763524" cy="578799"/>
              </a:xfrm>
              <a:custGeom>
                <a:avLst/>
                <a:gdLst>
                  <a:gd name="connsiteX0" fmla="*/ 0 w 763524"/>
                  <a:gd name="connsiteY0" fmla="*/ 199812 h 578799"/>
                  <a:gd name="connsiteX1" fmla="*/ 90110 w 763524"/>
                  <a:gd name="connsiteY1" fmla="*/ 52843 h 578799"/>
                  <a:gd name="connsiteX2" fmla="*/ 295268 w 763524"/>
                  <a:gd name="connsiteY2" fmla="*/ 19426 h 578799"/>
                  <a:gd name="connsiteX3" fmla="*/ 500094 w 763524"/>
                  <a:gd name="connsiteY3" fmla="*/ 164898 h 578799"/>
                  <a:gd name="connsiteX4" fmla="*/ 763524 w 763524"/>
                  <a:gd name="connsiteY4" fmla="*/ 439717 h 578799"/>
                  <a:gd name="connsiteX5" fmla="*/ 688377 w 763524"/>
                  <a:gd name="connsiteY5" fmla="*/ 495412 h 578799"/>
                  <a:gd name="connsiteX6" fmla="*/ 472911 w 763524"/>
                  <a:gd name="connsiteY6" fmla="*/ 578789 h 578799"/>
                  <a:gd name="connsiteX7" fmla="*/ 251793 w 763524"/>
                  <a:gd name="connsiteY7" fmla="*/ 489760 h 578799"/>
                  <a:gd name="connsiteX8" fmla="*/ 30674 w 763524"/>
                  <a:gd name="connsiteY8" fmla="*/ 230319 h 578799"/>
                  <a:gd name="connsiteX9" fmla="*/ 0 w 763524"/>
                  <a:gd name="connsiteY9" fmla="*/ 199812 h 5787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63524" h="578799">
                    <a:moveTo>
                      <a:pt x="0" y="199812"/>
                    </a:moveTo>
                    <a:cubicBezTo>
                      <a:pt x="23525" y="146860"/>
                      <a:pt x="47050" y="94240"/>
                      <a:pt x="90110" y="52843"/>
                    </a:cubicBezTo>
                    <a:cubicBezTo>
                      <a:pt x="148216" y="-3019"/>
                      <a:pt x="222365" y="-15322"/>
                      <a:pt x="295268" y="19426"/>
                    </a:cubicBezTo>
                    <a:cubicBezTo>
                      <a:pt x="372078" y="56085"/>
                      <a:pt x="438995" y="106543"/>
                      <a:pt x="500094" y="164898"/>
                    </a:cubicBezTo>
                    <a:cubicBezTo>
                      <a:pt x="591866" y="252681"/>
                      <a:pt x="679815" y="344204"/>
                      <a:pt x="763524" y="439717"/>
                    </a:cubicBezTo>
                    <a:cubicBezTo>
                      <a:pt x="730938" y="447947"/>
                      <a:pt x="713232" y="476792"/>
                      <a:pt x="688377" y="495412"/>
                    </a:cubicBezTo>
                    <a:cubicBezTo>
                      <a:pt x="623787" y="543709"/>
                      <a:pt x="552630" y="578041"/>
                      <a:pt x="472911" y="578789"/>
                    </a:cubicBezTo>
                    <a:cubicBezTo>
                      <a:pt x="389701" y="579537"/>
                      <a:pt x="316549" y="542795"/>
                      <a:pt x="251793" y="489760"/>
                    </a:cubicBezTo>
                    <a:cubicBezTo>
                      <a:pt x="162348" y="416524"/>
                      <a:pt x="95680" y="324253"/>
                      <a:pt x="30674" y="230319"/>
                    </a:cubicBezTo>
                    <a:cubicBezTo>
                      <a:pt x="22611" y="218765"/>
                      <a:pt x="18704" y="201391"/>
                      <a:pt x="0" y="199812"/>
                    </a:cubicBezTo>
                    <a:close/>
                  </a:path>
                </a:pathLst>
              </a:custGeom>
              <a:solidFill>
                <a:srgbClr val="FECAA6"/>
              </a:solidFill>
              <a:ln w="83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  <p:grpSp>
          <p:nvGrpSpPr>
            <p:cNvPr id="83" name="그룹 62">
              <a:extLst>
                <a:ext uri="{FF2B5EF4-FFF2-40B4-BE49-F238E27FC236}">
                  <a16:creationId xmlns:a16="http://schemas.microsoft.com/office/drawing/2014/main" id="{092C09E0-EA94-7BE1-26CF-E547D33A4ACD}"/>
                </a:ext>
              </a:extLst>
            </p:cNvPr>
            <p:cNvGrpSpPr/>
            <p:nvPr/>
          </p:nvGrpSpPr>
          <p:grpSpPr>
            <a:xfrm flipH="1">
              <a:off x="2333725" y="1713364"/>
              <a:ext cx="2909001" cy="2764544"/>
              <a:chOff x="6957846" y="390184"/>
              <a:chExt cx="3835060" cy="3644618"/>
            </a:xfrm>
          </p:grpSpPr>
          <p:grpSp>
            <p:nvGrpSpPr>
              <p:cNvPr id="84" name="그룹 63">
                <a:extLst>
                  <a:ext uri="{FF2B5EF4-FFF2-40B4-BE49-F238E27FC236}">
                    <a16:creationId xmlns:a16="http://schemas.microsoft.com/office/drawing/2014/main" id="{7F0724FB-8B51-8731-A349-2A8D540A4001}"/>
                  </a:ext>
                </a:extLst>
              </p:cNvPr>
              <p:cNvGrpSpPr/>
              <p:nvPr/>
            </p:nvGrpSpPr>
            <p:grpSpPr>
              <a:xfrm>
                <a:off x="6957846" y="390184"/>
                <a:ext cx="3835060" cy="3644618"/>
                <a:chOff x="6957846" y="390184"/>
                <a:chExt cx="3835060" cy="3644618"/>
              </a:xfrm>
            </p:grpSpPr>
            <p:sp>
              <p:nvSpPr>
                <p:cNvPr id="91" name="자유형: 도형 70">
                  <a:extLst>
                    <a:ext uri="{FF2B5EF4-FFF2-40B4-BE49-F238E27FC236}">
                      <a16:creationId xmlns:a16="http://schemas.microsoft.com/office/drawing/2014/main" id="{AB61B505-410A-8846-FF29-9BF5B97D4AC0}"/>
                    </a:ext>
                  </a:extLst>
                </p:cNvPr>
                <p:cNvSpPr/>
                <p:nvPr/>
              </p:nvSpPr>
              <p:spPr>
                <a:xfrm>
                  <a:off x="9741118" y="1802306"/>
                  <a:ext cx="1051788" cy="1120687"/>
                </a:xfrm>
                <a:custGeom>
                  <a:avLst/>
                  <a:gdLst>
                    <a:gd name="connsiteX0" fmla="*/ 1038197 w 1051788"/>
                    <a:gd name="connsiteY0" fmla="*/ 861877 h 1120687"/>
                    <a:gd name="connsiteX1" fmla="*/ 977598 w 1051788"/>
                    <a:gd name="connsiteY1" fmla="*/ 774938 h 1120687"/>
                    <a:gd name="connsiteX2" fmla="*/ 575884 w 1051788"/>
                    <a:gd name="connsiteY2" fmla="*/ 363798 h 1120687"/>
                    <a:gd name="connsiteX3" fmla="*/ 218630 w 1051788"/>
                    <a:gd name="connsiteY3" fmla="*/ 72976 h 1120687"/>
                    <a:gd name="connsiteX4" fmla="*/ 189871 w 1051788"/>
                    <a:gd name="connsiteY4" fmla="*/ 48325 h 1120687"/>
                    <a:gd name="connsiteX5" fmla="*/ 164303 w 1051788"/>
                    <a:gd name="connsiteY5" fmla="*/ 31268 h 1120687"/>
                    <a:gd name="connsiteX6" fmla="*/ 28980 w 1051788"/>
                    <a:gd name="connsiteY6" fmla="*/ 4783 h 1120687"/>
                    <a:gd name="connsiteX7" fmla="*/ 38 w 1051788"/>
                    <a:gd name="connsiteY7" fmla="*/ 136108 h 1120687"/>
                    <a:gd name="connsiteX8" fmla="*/ 63609 w 1051788"/>
                    <a:gd name="connsiteY8" fmla="*/ 363871 h 1120687"/>
                    <a:gd name="connsiteX9" fmla="*/ 110563 w 1051788"/>
                    <a:gd name="connsiteY9" fmla="*/ 450626 h 1120687"/>
                    <a:gd name="connsiteX10" fmla="*/ 125713 w 1051788"/>
                    <a:gd name="connsiteY10" fmla="*/ 470398 h 1120687"/>
                    <a:gd name="connsiteX11" fmla="*/ 282568 w 1051788"/>
                    <a:gd name="connsiteY11" fmla="*/ 568304 h 1120687"/>
                    <a:gd name="connsiteX12" fmla="*/ 282605 w 1051788"/>
                    <a:gd name="connsiteY12" fmla="*/ 566984 h 1120687"/>
                    <a:gd name="connsiteX13" fmla="*/ 644884 w 1051788"/>
                    <a:gd name="connsiteY13" fmla="*/ 780881 h 1120687"/>
                    <a:gd name="connsiteX14" fmla="*/ 712234 w 1051788"/>
                    <a:gd name="connsiteY14" fmla="*/ 830916 h 1120687"/>
                    <a:gd name="connsiteX15" fmla="*/ 701596 w 1051788"/>
                    <a:gd name="connsiteY15" fmla="*/ 895735 h 1120687"/>
                    <a:gd name="connsiteX16" fmla="*/ 535496 w 1051788"/>
                    <a:gd name="connsiteY16" fmla="*/ 951309 h 1120687"/>
                    <a:gd name="connsiteX17" fmla="*/ 532855 w 1051788"/>
                    <a:gd name="connsiteY17" fmla="*/ 951529 h 1120687"/>
                    <a:gd name="connsiteX18" fmla="*/ 539788 w 1051788"/>
                    <a:gd name="connsiteY18" fmla="*/ 970311 h 1120687"/>
                    <a:gd name="connsiteX19" fmla="*/ 639125 w 1051788"/>
                    <a:gd name="connsiteY19" fmla="*/ 1109706 h 1120687"/>
                    <a:gd name="connsiteX20" fmla="*/ 663960 w 1051788"/>
                    <a:gd name="connsiteY20" fmla="*/ 1119610 h 1120687"/>
                    <a:gd name="connsiteX21" fmla="*/ 767221 w 1051788"/>
                    <a:gd name="connsiteY21" fmla="*/ 1082634 h 1120687"/>
                    <a:gd name="connsiteX22" fmla="*/ 1007861 w 1051788"/>
                    <a:gd name="connsiteY22" fmla="*/ 971705 h 1120687"/>
                    <a:gd name="connsiteX23" fmla="*/ 1038197 w 1051788"/>
                    <a:gd name="connsiteY23" fmla="*/ 861877 h 11206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1051788" h="1120687">
                      <a:moveTo>
                        <a:pt x="1038197" y="861877"/>
                      </a:moveTo>
                      <a:cubicBezTo>
                        <a:pt x="1022240" y="829999"/>
                        <a:pt x="1000377" y="802047"/>
                        <a:pt x="977598" y="774938"/>
                      </a:cubicBezTo>
                      <a:cubicBezTo>
                        <a:pt x="853903" y="627914"/>
                        <a:pt x="718434" y="492444"/>
                        <a:pt x="575884" y="363798"/>
                      </a:cubicBezTo>
                      <a:cubicBezTo>
                        <a:pt x="461727" y="260756"/>
                        <a:pt x="351642" y="152871"/>
                        <a:pt x="218630" y="72976"/>
                      </a:cubicBezTo>
                      <a:cubicBezTo>
                        <a:pt x="207956" y="66557"/>
                        <a:pt x="196841" y="59587"/>
                        <a:pt x="189871" y="48325"/>
                      </a:cubicBezTo>
                      <a:cubicBezTo>
                        <a:pt x="179637" y="45171"/>
                        <a:pt x="172777" y="36991"/>
                        <a:pt x="164303" y="31268"/>
                      </a:cubicBezTo>
                      <a:cubicBezTo>
                        <a:pt x="122925" y="3206"/>
                        <a:pt x="78098" y="-6919"/>
                        <a:pt x="28980" y="4783"/>
                      </a:cubicBezTo>
                      <a:cubicBezTo>
                        <a:pt x="12693" y="47078"/>
                        <a:pt x="698" y="90437"/>
                        <a:pt x="38" y="136108"/>
                      </a:cubicBezTo>
                      <a:cubicBezTo>
                        <a:pt x="-1100" y="218204"/>
                        <a:pt x="23588" y="293220"/>
                        <a:pt x="63609" y="363871"/>
                      </a:cubicBezTo>
                      <a:cubicBezTo>
                        <a:pt x="79823" y="392484"/>
                        <a:pt x="97467" y="420399"/>
                        <a:pt x="110563" y="450626"/>
                      </a:cubicBezTo>
                      <a:cubicBezTo>
                        <a:pt x="114121" y="458843"/>
                        <a:pt x="119073" y="465042"/>
                        <a:pt x="125713" y="470398"/>
                      </a:cubicBezTo>
                      <a:cubicBezTo>
                        <a:pt x="128170" y="473369"/>
                        <a:pt x="194970" y="514454"/>
                        <a:pt x="282568" y="568304"/>
                      </a:cubicBezTo>
                      <a:cubicBezTo>
                        <a:pt x="282605" y="567864"/>
                        <a:pt x="282605" y="567424"/>
                        <a:pt x="282605" y="566984"/>
                      </a:cubicBezTo>
                      <a:cubicBezTo>
                        <a:pt x="402485" y="639799"/>
                        <a:pt x="522768" y="711881"/>
                        <a:pt x="644884" y="780881"/>
                      </a:cubicBezTo>
                      <a:cubicBezTo>
                        <a:pt x="669352" y="794711"/>
                        <a:pt x="692829" y="810227"/>
                        <a:pt x="712234" y="830916"/>
                      </a:cubicBezTo>
                      <a:cubicBezTo>
                        <a:pt x="738059" y="858502"/>
                        <a:pt x="735271" y="878824"/>
                        <a:pt x="701596" y="895735"/>
                      </a:cubicBezTo>
                      <a:cubicBezTo>
                        <a:pt x="657246" y="918038"/>
                        <a:pt x="544190" y="948558"/>
                        <a:pt x="535496" y="951309"/>
                      </a:cubicBezTo>
                      <a:cubicBezTo>
                        <a:pt x="534616" y="951346"/>
                        <a:pt x="533736" y="951456"/>
                        <a:pt x="532855" y="951529"/>
                      </a:cubicBezTo>
                      <a:cubicBezTo>
                        <a:pt x="531534" y="959013"/>
                        <a:pt x="535900" y="964845"/>
                        <a:pt x="539788" y="970311"/>
                      </a:cubicBezTo>
                      <a:cubicBezTo>
                        <a:pt x="572766" y="1016898"/>
                        <a:pt x="606074" y="1063192"/>
                        <a:pt x="639125" y="1109706"/>
                      </a:cubicBezTo>
                      <a:cubicBezTo>
                        <a:pt x="645178" y="1118216"/>
                        <a:pt x="653028" y="1122948"/>
                        <a:pt x="663960" y="1119610"/>
                      </a:cubicBezTo>
                      <a:cubicBezTo>
                        <a:pt x="699175" y="1109559"/>
                        <a:pt x="733253" y="1096133"/>
                        <a:pt x="767221" y="1082634"/>
                      </a:cubicBezTo>
                      <a:cubicBezTo>
                        <a:pt x="849391" y="1049949"/>
                        <a:pt x="932074" y="1018072"/>
                        <a:pt x="1007861" y="971705"/>
                      </a:cubicBezTo>
                      <a:cubicBezTo>
                        <a:pt x="1054741" y="943056"/>
                        <a:pt x="1062812" y="911105"/>
                        <a:pt x="1038197" y="861877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2" name="자유형: 도형 71">
                  <a:extLst>
                    <a:ext uri="{FF2B5EF4-FFF2-40B4-BE49-F238E27FC236}">
                      <a16:creationId xmlns:a16="http://schemas.microsoft.com/office/drawing/2014/main" id="{03272088-519F-1E2B-A6EB-FA78B15A2629}"/>
                    </a:ext>
                  </a:extLst>
                </p:cNvPr>
                <p:cNvSpPr/>
                <p:nvPr/>
              </p:nvSpPr>
              <p:spPr>
                <a:xfrm>
                  <a:off x="8762612" y="1805011"/>
                  <a:ext cx="1202235" cy="1454239"/>
                </a:xfrm>
                <a:custGeom>
                  <a:avLst/>
                  <a:gdLst>
                    <a:gd name="connsiteX0" fmla="*/ 1106236 w 1202235"/>
                    <a:gd name="connsiteY0" fmla="*/ 466812 h 1454239"/>
                    <a:gd name="connsiteX1" fmla="*/ 1058365 w 1202235"/>
                    <a:gd name="connsiteY1" fmla="*/ 372501 h 1454239"/>
                    <a:gd name="connsiteX2" fmla="*/ 986833 w 1202235"/>
                    <a:gd name="connsiteY2" fmla="*/ 133659 h 1454239"/>
                    <a:gd name="connsiteX3" fmla="*/ 1006679 w 1202235"/>
                    <a:gd name="connsiteY3" fmla="*/ 29847 h 1454239"/>
                    <a:gd name="connsiteX4" fmla="*/ 1007449 w 1202235"/>
                    <a:gd name="connsiteY4" fmla="*/ 2005 h 1454239"/>
                    <a:gd name="connsiteX5" fmla="*/ 923849 w 1202235"/>
                    <a:gd name="connsiteY5" fmla="*/ 13046 h 1454239"/>
                    <a:gd name="connsiteX6" fmla="*/ 911780 w 1202235"/>
                    <a:gd name="connsiteY6" fmla="*/ 32158 h 1454239"/>
                    <a:gd name="connsiteX7" fmla="*/ 860388 w 1202235"/>
                    <a:gd name="connsiteY7" fmla="*/ 188390 h 1454239"/>
                    <a:gd name="connsiteX8" fmla="*/ 765416 w 1202235"/>
                    <a:gd name="connsiteY8" fmla="*/ 386073 h 1454239"/>
                    <a:gd name="connsiteX9" fmla="*/ 735776 w 1202235"/>
                    <a:gd name="connsiteY9" fmla="*/ 392676 h 1454239"/>
                    <a:gd name="connsiteX10" fmla="*/ 626755 w 1202235"/>
                    <a:gd name="connsiteY10" fmla="*/ 352802 h 1454239"/>
                    <a:gd name="connsiteX11" fmla="*/ 519385 w 1202235"/>
                    <a:gd name="connsiteY11" fmla="*/ 375912 h 1454239"/>
                    <a:gd name="connsiteX12" fmla="*/ 491396 w 1202235"/>
                    <a:gd name="connsiteY12" fmla="*/ 368136 h 1454239"/>
                    <a:gd name="connsiteX13" fmla="*/ 353725 w 1202235"/>
                    <a:gd name="connsiteY13" fmla="*/ 430019 h 1454239"/>
                    <a:gd name="connsiteX14" fmla="*/ 331826 w 1202235"/>
                    <a:gd name="connsiteY14" fmla="*/ 430460 h 1454239"/>
                    <a:gd name="connsiteX15" fmla="*/ 264182 w 1202235"/>
                    <a:gd name="connsiteY15" fmla="*/ 278996 h 1454239"/>
                    <a:gd name="connsiteX16" fmla="*/ 234323 w 1202235"/>
                    <a:gd name="connsiteY16" fmla="*/ 103066 h 1454239"/>
                    <a:gd name="connsiteX17" fmla="*/ 226399 w 1202235"/>
                    <a:gd name="connsiteY17" fmla="*/ 85935 h 1454239"/>
                    <a:gd name="connsiteX18" fmla="*/ 149292 w 1202235"/>
                    <a:gd name="connsiteY18" fmla="*/ 122361 h 1454239"/>
                    <a:gd name="connsiteX19" fmla="*/ 114003 w 1202235"/>
                    <a:gd name="connsiteY19" fmla="*/ 177532 h 1454239"/>
                    <a:gd name="connsiteX20" fmla="*/ 49258 w 1202235"/>
                    <a:gd name="connsiteY20" fmla="*/ 322649 h 1454239"/>
                    <a:gd name="connsiteX21" fmla="*/ 2451 w 1202235"/>
                    <a:gd name="connsiteY21" fmla="*/ 604483 h 1454239"/>
                    <a:gd name="connsiteX22" fmla="*/ 17380 w 1202235"/>
                    <a:gd name="connsiteY22" fmla="*/ 643183 h 1454239"/>
                    <a:gd name="connsiteX23" fmla="*/ 54577 w 1202235"/>
                    <a:gd name="connsiteY23" fmla="*/ 726453 h 1454239"/>
                    <a:gd name="connsiteX24" fmla="*/ 107107 w 1202235"/>
                    <a:gd name="connsiteY24" fmla="*/ 805945 h 1454239"/>
                    <a:gd name="connsiteX25" fmla="*/ 201418 w 1202235"/>
                    <a:gd name="connsiteY25" fmla="*/ 1276879 h 1454239"/>
                    <a:gd name="connsiteX26" fmla="*/ 168147 w 1202235"/>
                    <a:gd name="connsiteY26" fmla="*/ 1402260 h 1454239"/>
                    <a:gd name="connsiteX27" fmla="*/ 604305 w 1202235"/>
                    <a:gd name="connsiteY27" fmla="*/ 1454240 h 1454239"/>
                    <a:gd name="connsiteX28" fmla="*/ 1202235 w 1202235"/>
                    <a:gd name="connsiteY28" fmla="*/ 1347860 h 1454239"/>
                    <a:gd name="connsiteX29" fmla="*/ 1040831 w 1202235"/>
                    <a:gd name="connsiteY29" fmla="*/ 1069070 h 1454239"/>
                    <a:gd name="connsiteX30" fmla="*/ 1055504 w 1202235"/>
                    <a:gd name="connsiteY30" fmla="*/ 760935 h 1454239"/>
                    <a:gd name="connsiteX31" fmla="*/ 1106236 w 1202235"/>
                    <a:gd name="connsiteY31" fmla="*/ 466812 h 1454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</a:cxnLst>
                  <a:rect l="l" t="t" r="r" b="b"/>
                  <a:pathLst>
                    <a:path w="1202235" h="1454239">
                      <a:moveTo>
                        <a:pt x="1106236" y="466812"/>
                      </a:moveTo>
                      <a:cubicBezTo>
                        <a:pt x="1094571" y="433211"/>
                        <a:pt x="1076450" y="402801"/>
                        <a:pt x="1058365" y="372501"/>
                      </a:cubicBezTo>
                      <a:cubicBezTo>
                        <a:pt x="1014419" y="298842"/>
                        <a:pt x="986173" y="220451"/>
                        <a:pt x="986833" y="133659"/>
                      </a:cubicBezTo>
                      <a:cubicBezTo>
                        <a:pt x="987127" y="98077"/>
                        <a:pt x="994867" y="63485"/>
                        <a:pt x="1006679" y="29847"/>
                      </a:cubicBezTo>
                      <a:cubicBezTo>
                        <a:pt x="1009797" y="20896"/>
                        <a:pt x="1014822" y="11469"/>
                        <a:pt x="1007449" y="2005"/>
                      </a:cubicBezTo>
                      <a:cubicBezTo>
                        <a:pt x="978397" y="-3461"/>
                        <a:pt x="950884" y="2922"/>
                        <a:pt x="923849" y="13046"/>
                      </a:cubicBezTo>
                      <a:cubicBezTo>
                        <a:pt x="915082" y="16421"/>
                        <a:pt x="913872" y="24564"/>
                        <a:pt x="911780" y="32158"/>
                      </a:cubicBezTo>
                      <a:cubicBezTo>
                        <a:pt x="897144" y="85054"/>
                        <a:pt x="880453" y="137254"/>
                        <a:pt x="860388" y="188390"/>
                      </a:cubicBezTo>
                      <a:cubicBezTo>
                        <a:pt x="833573" y="256657"/>
                        <a:pt x="801292" y="322245"/>
                        <a:pt x="765416" y="386073"/>
                      </a:cubicBezTo>
                      <a:cubicBezTo>
                        <a:pt x="756135" y="402617"/>
                        <a:pt x="752871" y="407570"/>
                        <a:pt x="735776" y="392676"/>
                      </a:cubicBezTo>
                      <a:cubicBezTo>
                        <a:pt x="704853" y="365714"/>
                        <a:pt x="668427" y="352509"/>
                        <a:pt x="626755" y="352802"/>
                      </a:cubicBezTo>
                      <a:cubicBezTo>
                        <a:pt x="599683" y="352986"/>
                        <a:pt x="530793" y="381085"/>
                        <a:pt x="519385" y="375912"/>
                      </a:cubicBezTo>
                      <a:cubicBezTo>
                        <a:pt x="509444" y="375545"/>
                        <a:pt x="501300" y="368979"/>
                        <a:pt x="491396" y="368136"/>
                      </a:cubicBezTo>
                      <a:cubicBezTo>
                        <a:pt x="433950" y="363183"/>
                        <a:pt x="387327" y="382038"/>
                        <a:pt x="353725" y="430019"/>
                      </a:cubicBezTo>
                      <a:cubicBezTo>
                        <a:pt x="342683" y="445756"/>
                        <a:pt x="341436" y="445976"/>
                        <a:pt x="331826" y="430460"/>
                      </a:cubicBezTo>
                      <a:cubicBezTo>
                        <a:pt x="302406" y="383065"/>
                        <a:pt x="280690" y="332150"/>
                        <a:pt x="264182" y="278996"/>
                      </a:cubicBezTo>
                      <a:cubicBezTo>
                        <a:pt x="246391" y="221698"/>
                        <a:pt x="237367" y="162859"/>
                        <a:pt x="234323" y="103066"/>
                      </a:cubicBezTo>
                      <a:cubicBezTo>
                        <a:pt x="233993" y="96353"/>
                        <a:pt x="233846" y="89420"/>
                        <a:pt x="226399" y="85935"/>
                      </a:cubicBezTo>
                      <a:cubicBezTo>
                        <a:pt x="193165" y="82156"/>
                        <a:pt x="171412" y="102589"/>
                        <a:pt x="149292" y="122361"/>
                      </a:cubicBezTo>
                      <a:cubicBezTo>
                        <a:pt x="136343" y="140005"/>
                        <a:pt x="123834" y="157650"/>
                        <a:pt x="114003" y="177532"/>
                      </a:cubicBezTo>
                      <a:cubicBezTo>
                        <a:pt x="90526" y="225109"/>
                        <a:pt x="67562" y="272797"/>
                        <a:pt x="49258" y="322649"/>
                      </a:cubicBezTo>
                      <a:cubicBezTo>
                        <a:pt x="15803" y="413659"/>
                        <a:pt x="-7894" y="506320"/>
                        <a:pt x="2451" y="604483"/>
                      </a:cubicBezTo>
                      <a:cubicBezTo>
                        <a:pt x="3918" y="618275"/>
                        <a:pt x="1350" y="634599"/>
                        <a:pt x="17380" y="643183"/>
                      </a:cubicBezTo>
                      <a:cubicBezTo>
                        <a:pt x="25964" y="672639"/>
                        <a:pt x="37629" y="700775"/>
                        <a:pt x="54577" y="726453"/>
                      </a:cubicBezTo>
                      <a:cubicBezTo>
                        <a:pt x="72075" y="752975"/>
                        <a:pt x="90783" y="778726"/>
                        <a:pt x="107107" y="805945"/>
                      </a:cubicBezTo>
                      <a:cubicBezTo>
                        <a:pt x="194559" y="951612"/>
                        <a:pt x="228930" y="1107918"/>
                        <a:pt x="201418" y="1276879"/>
                      </a:cubicBezTo>
                      <a:cubicBezTo>
                        <a:pt x="194412" y="1319907"/>
                        <a:pt x="178895" y="1360369"/>
                        <a:pt x="168147" y="1402260"/>
                      </a:cubicBezTo>
                      <a:cubicBezTo>
                        <a:pt x="274600" y="1424160"/>
                        <a:pt x="495467" y="1454313"/>
                        <a:pt x="604305" y="1454240"/>
                      </a:cubicBezTo>
                      <a:cubicBezTo>
                        <a:pt x="671362" y="1454203"/>
                        <a:pt x="1135729" y="1357544"/>
                        <a:pt x="1202235" y="1347860"/>
                      </a:cubicBezTo>
                      <a:cubicBezTo>
                        <a:pt x="1139874" y="1215802"/>
                        <a:pt x="1092187" y="1171782"/>
                        <a:pt x="1040831" y="1069070"/>
                      </a:cubicBezTo>
                      <a:cubicBezTo>
                        <a:pt x="1015153" y="1021383"/>
                        <a:pt x="963797" y="900330"/>
                        <a:pt x="1055504" y="760935"/>
                      </a:cubicBezTo>
                      <a:cubicBezTo>
                        <a:pt x="1189836" y="556795"/>
                        <a:pt x="1104439" y="477230"/>
                        <a:pt x="1106236" y="466812"/>
                      </a:cubicBezTo>
                      <a:close/>
                    </a:path>
                  </a:pathLst>
                </a:custGeom>
                <a:solidFill>
                  <a:schemeClr val="accent4"/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3" name="자유형: 도형 72">
                  <a:extLst>
                    <a:ext uri="{FF2B5EF4-FFF2-40B4-BE49-F238E27FC236}">
                      <a16:creationId xmlns:a16="http://schemas.microsoft.com/office/drawing/2014/main" id="{31DD8F8E-084C-1855-F049-E40B179ACF2C}"/>
                    </a:ext>
                  </a:extLst>
                </p:cNvPr>
                <p:cNvSpPr/>
                <p:nvPr/>
              </p:nvSpPr>
              <p:spPr>
                <a:xfrm>
                  <a:off x="8805827" y="3138198"/>
                  <a:ext cx="1734940" cy="896604"/>
                </a:xfrm>
                <a:custGeom>
                  <a:avLst/>
                  <a:gdLst>
                    <a:gd name="connsiteX0" fmla="*/ 283 w 1734940"/>
                    <a:gd name="connsiteY0" fmla="*/ 1167320 h 1170479"/>
                    <a:gd name="connsiteX1" fmla="*/ 27 w 1734940"/>
                    <a:gd name="connsiteY1" fmla="*/ 1079502 h 1170479"/>
                    <a:gd name="connsiteX2" fmla="*/ 35719 w 1734940"/>
                    <a:gd name="connsiteY2" fmla="*/ 535679 h 1170479"/>
                    <a:gd name="connsiteX3" fmla="*/ 124968 w 1734940"/>
                    <a:gd name="connsiteY3" fmla="*/ 69074 h 1170479"/>
                    <a:gd name="connsiteX4" fmla="*/ 646598 w 1734940"/>
                    <a:gd name="connsiteY4" fmla="*/ 87195 h 1170479"/>
                    <a:gd name="connsiteX5" fmla="*/ 1151720 w 1734940"/>
                    <a:gd name="connsiteY5" fmla="*/ 0 h 1170479"/>
                    <a:gd name="connsiteX6" fmla="*/ 1469283 w 1734940"/>
                    <a:gd name="connsiteY6" fmla="*/ 451639 h 1170479"/>
                    <a:gd name="connsiteX7" fmla="*/ 1649506 w 1734940"/>
                    <a:gd name="connsiteY7" fmla="*/ 877966 h 1170479"/>
                    <a:gd name="connsiteX8" fmla="*/ 1734720 w 1734940"/>
                    <a:gd name="connsiteY8" fmla="*/ 1167504 h 1170479"/>
                    <a:gd name="connsiteX9" fmla="*/ 283 w 1734940"/>
                    <a:gd name="connsiteY9" fmla="*/ 1167320 h 11704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734940" h="1170479">
                      <a:moveTo>
                        <a:pt x="283" y="1167320"/>
                      </a:moveTo>
                      <a:cubicBezTo>
                        <a:pt x="174" y="1138047"/>
                        <a:pt x="-83" y="1108774"/>
                        <a:pt x="27" y="1079502"/>
                      </a:cubicBezTo>
                      <a:cubicBezTo>
                        <a:pt x="724" y="897481"/>
                        <a:pt x="11912" y="716232"/>
                        <a:pt x="35719" y="535679"/>
                      </a:cubicBezTo>
                      <a:cubicBezTo>
                        <a:pt x="55821" y="383225"/>
                        <a:pt x="123611" y="73769"/>
                        <a:pt x="124968" y="69074"/>
                      </a:cubicBezTo>
                      <a:cubicBezTo>
                        <a:pt x="131975" y="62067"/>
                        <a:pt x="586218" y="88112"/>
                        <a:pt x="646598" y="87195"/>
                      </a:cubicBezTo>
                      <a:cubicBezTo>
                        <a:pt x="655108" y="90020"/>
                        <a:pt x="1101685" y="13719"/>
                        <a:pt x="1151720" y="0"/>
                      </a:cubicBezTo>
                      <a:cubicBezTo>
                        <a:pt x="1313124" y="179746"/>
                        <a:pt x="1430179" y="370863"/>
                        <a:pt x="1469283" y="451639"/>
                      </a:cubicBezTo>
                      <a:cubicBezTo>
                        <a:pt x="1536559" y="590667"/>
                        <a:pt x="1597343" y="732519"/>
                        <a:pt x="1649506" y="877966"/>
                      </a:cubicBezTo>
                      <a:cubicBezTo>
                        <a:pt x="1680649" y="964721"/>
                        <a:pt x="1738975" y="1158626"/>
                        <a:pt x="1734720" y="1167504"/>
                      </a:cubicBezTo>
                      <a:cubicBezTo>
                        <a:pt x="1728557" y="1171465"/>
                        <a:pt x="6410" y="1171539"/>
                        <a:pt x="283" y="11673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4" name="자유형: 도형 73">
                  <a:extLst>
                    <a:ext uri="{FF2B5EF4-FFF2-40B4-BE49-F238E27FC236}">
                      <a16:creationId xmlns:a16="http://schemas.microsoft.com/office/drawing/2014/main" id="{7D14BFA7-E8C5-0150-B828-C538A66DBFCE}"/>
                    </a:ext>
                  </a:extLst>
                </p:cNvPr>
                <p:cNvSpPr/>
                <p:nvPr/>
              </p:nvSpPr>
              <p:spPr>
                <a:xfrm>
                  <a:off x="8339708" y="390184"/>
                  <a:ext cx="1625541" cy="1373519"/>
                </a:xfrm>
                <a:custGeom>
                  <a:avLst/>
                  <a:gdLst>
                    <a:gd name="connsiteX0" fmla="*/ 159808 w 1625541"/>
                    <a:gd name="connsiteY0" fmla="*/ 1084449 h 1373519"/>
                    <a:gd name="connsiteX1" fmla="*/ 242822 w 1625541"/>
                    <a:gd name="connsiteY1" fmla="*/ 1197469 h 1373519"/>
                    <a:gd name="connsiteX2" fmla="*/ 159808 w 1625541"/>
                    <a:gd name="connsiteY2" fmla="*/ 1084449 h 1373519"/>
                    <a:gd name="connsiteX3" fmla="*/ 1457389 w 1625541"/>
                    <a:gd name="connsiteY3" fmla="*/ 985808 h 1373519"/>
                    <a:gd name="connsiteX4" fmla="*/ 1398843 w 1625541"/>
                    <a:gd name="connsiteY4" fmla="*/ 1056790 h 1373519"/>
                    <a:gd name="connsiteX5" fmla="*/ 1375659 w 1625541"/>
                    <a:gd name="connsiteY5" fmla="*/ 1140573 h 1373519"/>
                    <a:gd name="connsiteX6" fmla="*/ 1457902 w 1625541"/>
                    <a:gd name="connsiteY6" fmla="*/ 1070619 h 1373519"/>
                    <a:gd name="connsiteX7" fmla="*/ 1457205 w 1625541"/>
                    <a:gd name="connsiteY7" fmla="*/ 1067024 h 1373519"/>
                    <a:gd name="connsiteX8" fmla="*/ 1453684 w 1625541"/>
                    <a:gd name="connsiteY8" fmla="*/ 1034340 h 1373519"/>
                    <a:gd name="connsiteX9" fmla="*/ 1480499 w 1625541"/>
                    <a:gd name="connsiteY9" fmla="*/ 997767 h 1373519"/>
                    <a:gd name="connsiteX10" fmla="*/ 1502435 w 1625541"/>
                    <a:gd name="connsiteY10" fmla="*/ 992008 h 1373519"/>
                    <a:gd name="connsiteX11" fmla="*/ 1457389 w 1625541"/>
                    <a:gd name="connsiteY11" fmla="*/ 985808 h 1373519"/>
                    <a:gd name="connsiteX12" fmla="*/ 79457 w 1625541"/>
                    <a:gd name="connsiteY12" fmla="*/ 882109 h 1373519"/>
                    <a:gd name="connsiteX13" fmla="*/ 66180 w 1625541"/>
                    <a:gd name="connsiteY13" fmla="*/ 891190 h 1373519"/>
                    <a:gd name="connsiteX14" fmla="*/ 52145 w 1625541"/>
                    <a:gd name="connsiteY14" fmla="*/ 902759 h 1373519"/>
                    <a:gd name="connsiteX15" fmla="*/ 43231 w 1625541"/>
                    <a:gd name="connsiteY15" fmla="*/ 985955 h 1373519"/>
                    <a:gd name="connsiteX16" fmla="*/ 28521 w 1625541"/>
                    <a:gd name="connsiteY16" fmla="*/ 928363 h 1373519"/>
                    <a:gd name="connsiteX17" fmla="*/ 47738 w 1625541"/>
                    <a:gd name="connsiteY17" fmla="*/ 896954 h 1373519"/>
                    <a:gd name="connsiteX18" fmla="*/ 216484 w 1625541"/>
                    <a:gd name="connsiteY18" fmla="*/ 273429 h 1373519"/>
                    <a:gd name="connsiteX19" fmla="*/ 185519 w 1625541"/>
                    <a:gd name="connsiteY19" fmla="*/ 306943 h 1373519"/>
                    <a:gd name="connsiteX20" fmla="*/ 169050 w 1625541"/>
                    <a:gd name="connsiteY20" fmla="*/ 348907 h 1373519"/>
                    <a:gd name="connsiteX21" fmla="*/ 161386 w 1625541"/>
                    <a:gd name="connsiteY21" fmla="*/ 353769 h 1373519"/>
                    <a:gd name="connsiteX22" fmla="*/ 158745 w 1625541"/>
                    <a:gd name="connsiteY22" fmla="*/ 345107 h 1373519"/>
                    <a:gd name="connsiteX23" fmla="*/ 188054 w 1625541"/>
                    <a:gd name="connsiteY23" fmla="*/ 285461 h 1373519"/>
                    <a:gd name="connsiteX24" fmla="*/ 216484 w 1625541"/>
                    <a:gd name="connsiteY24" fmla="*/ 273429 h 1373519"/>
                    <a:gd name="connsiteX25" fmla="*/ 1080854 w 1625541"/>
                    <a:gd name="connsiteY25" fmla="*/ 12696 h 1373519"/>
                    <a:gd name="connsiteX26" fmla="*/ 1045294 w 1625541"/>
                    <a:gd name="connsiteY26" fmla="*/ 24425 h 1373519"/>
                    <a:gd name="connsiteX27" fmla="*/ 1080106 w 1625541"/>
                    <a:gd name="connsiteY27" fmla="*/ 62466 h 1373519"/>
                    <a:gd name="connsiteX28" fmla="*/ 1124529 w 1625541"/>
                    <a:gd name="connsiteY28" fmla="*/ 67234 h 1373519"/>
                    <a:gd name="connsiteX29" fmla="*/ 1121044 w 1625541"/>
                    <a:gd name="connsiteY29" fmla="*/ 29158 h 1373519"/>
                    <a:gd name="connsiteX30" fmla="*/ 1115175 w 1625541"/>
                    <a:gd name="connsiteY30" fmla="*/ 22811 h 1373519"/>
                    <a:gd name="connsiteX31" fmla="*/ 1115285 w 1625541"/>
                    <a:gd name="connsiteY31" fmla="*/ 22848 h 1373519"/>
                    <a:gd name="connsiteX32" fmla="*/ 1114955 w 1625541"/>
                    <a:gd name="connsiteY32" fmla="*/ 22555 h 1373519"/>
                    <a:gd name="connsiteX33" fmla="*/ 1115175 w 1625541"/>
                    <a:gd name="connsiteY33" fmla="*/ 22811 h 1373519"/>
                    <a:gd name="connsiteX34" fmla="*/ 1080854 w 1625541"/>
                    <a:gd name="connsiteY34" fmla="*/ 12696 h 1373519"/>
                    <a:gd name="connsiteX35" fmla="*/ 1076438 w 1625541"/>
                    <a:gd name="connsiteY35" fmla="*/ 518 h 1373519"/>
                    <a:gd name="connsiteX36" fmla="*/ 1114991 w 1625541"/>
                    <a:gd name="connsiteY36" fmla="*/ 22518 h 1373519"/>
                    <a:gd name="connsiteX37" fmla="*/ 1226434 w 1625541"/>
                    <a:gd name="connsiteY37" fmla="*/ 47205 h 1373519"/>
                    <a:gd name="connsiteX38" fmla="*/ 1293197 w 1625541"/>
                    <a:gd name="connsiteY38" fmla="*/ 100102 h 1373519"/>
                    <a:gd name="connsiteX39" fmla="*/ 1325661 w 1625541"/>
                    <a:gd name="connsiteY39" fmla="*/ 185316 h 1373519"/>
                    <a:gd name="connsiteX40" fmla="*/ 1405849 w 1625541"/>
                    <a:gd name="connsiteY40" fmla="*/ 235572 h 1373519"/>
                    <a:gd name="connsiteX41" fmla="*/ 1490403 w 1625541"/>
                    <a:gd name="connsiteY41" fmla="*/ 257361 h 1373519"/>
                    <a:gd name="connsiteX42" fmla="*/ 1511496 w 1625541"/>
                    <a:gd name="connsiteY42" fmla="*/ 313009 h 1373519"/>
                    <a:gd name="connsiteX43" fmla="*/ 1511679 w 1625541"/>
                    <a:gd name="connsiteY43" fmla="*/ 369427 h 1373519"/>
                    <a:gd name="connsiteX44" fmla="*/ 1498400 w 1625541"/>
                    <a:gd name="connsiteY44" fmla="*/ 370821 h 1373519"/>
                    <a:gd name="connsiteX45" fmla="*/ 1477711 w 1625541"/>
                    <a:gd name="connsiteY45" fmla="*/ 394078 h 1373519"/>
                    <a:gd name="connsiteX46" fmla="*/ 1487982 w 1625541"/>
                    <a:gd name="connsiteY46" fmla="*/ 412566 h 1373519"/>
                    <a:gd name="connsiteX47" fmla="*/ 1564832 w 1625541"/>
                    <a:gd name="connsiteY47" fmla="*/ 495433 h 1373519"/>
                    <a:gd name="connsiteX48" fmla="*/ 1516815 w 1625541"/>
                    <a:gd name="connsiteY48" fmla="*/ 376837 h 1373519"/>
                    <a:gd name="connsiteX49" fmla="*/ 1569455 w 1625541"/>
                    <a:gd name="connsiteY49" fmla="*/ 509812 h 1373519"/>
                    <a:gd name="connsiteX50" fmla="*/ 1558853 w 1625541"/>
                    <a:gd name="connsiteY50" fmla="*/ 571733 h 1373519"/>
                    <a:gd name="connsiteX51" fmla="*/ 1552104 w 1625541"/>
                    <a:gd name="connsiteY51" fmla="*/ 584755 h 1373519"/>
                    <a:gd name="connsiteX52" fmla="*/ 1544951 w 1625541"/>
                    <a:gd name="connsiteY52" fmla="*/ 612231 h 1373519"/>
                    <a:gd name="connsiteX53" fmla="*/ 1567950 w 1625541"/>
                    <a:gd name="connsiteY53" fmla="*/ 635928 h 1373519"/>
                    <a:gd name="connsiteX54" fmla="*/ 1590621 w 1625541"/>
                    <a:gd name="connsiteY54" fmla="*/ 661973 h 1373519"/>
                    <a:gd name="connsiteX55" fmla="*/ 1572463 w 1625541"/>
                    <a:gd name="connsiteY55" fmla="*/ 595650 h 1373519"/>
                    <a:gd name="connsiteX56" fmla="*/ 1596233 w 1625541"/>
                    <a:gd name="connsiteY56" fmla="*/ 652655 h 1373519"/>
                    <a:gd name="connsiteX57" fmla="*/ 1602653 w 1625541"/>
                    <a:gd name="connsiteY57" fmla="*/ 681304 h 1373519"/>
                    <a:gd name="connsiteX58" fmla="*/ 1591244 w 1625541"/>
                    <a:gd name="connsiteY58" fmla="*/ 824404 h 1373519"/>
                    <a:gd name="connsiteX59" fmla="*/ 1586989 w 1625541"/>
                    <a:gd name="connsiteY59" fmla="*/ 840728 h 1373519"/>
                    <a:gd name="connsiteX60" fmla="*/ 1592015 w 1625541"/>
                    <a:gd name="connsiteY60" fmla="*/ 920953 h 1373519"/>
                    <a:gd name="connsiteX61" fmla="*/ 1536550 w 1625541"/>
                    <a:gd name="connsiteY61" fmla="*/ 987312 h 1373519"/>
                    <a:gd name="connsiteX62" fmla="*/ 1486882 w 1625541"/>
                    <a:gd name="connsiteY62" fmla="*/ 1005507 h 1373519"/>
                    <a:gd name="connsiteX63" fmla="*/ 1473052 w 1625541"/>
                    <a:gd name="connsiteY63" fmla="*/ 1031222 h 1373519"/>
                    <a:gd name="connsiteX64" fmla="*/ 1471768 w 1625541"/>
                    <a:gd name="connsiteY64" fmla="*/ 1118893 h 1373519"/>
                    <a:gd name="connsiteX65" fmla="*/ 1424227 w 1625541"/>
                    <a:gd name="connsiteY65" fmla="*/ 1159465 h 1373519"/>
                    <a:gd name="connsiteX66" fmla="*/ 1367773 w 1625541"/>
                    <a:gd name="connsiteY66" fmla="*/ 1143398 h 1373519"/>
                    <a:gd name="connsiteX67" fmla="*/ 1362014 w 1625541"/>
                    <a:gd name="connsiteY67" fmla="*/ 1141417 h 1373519"/>
                    <a:gd name="connsiteX68" fmla="*/ 1313482 w 1625541"/>
                    <a:gd name="connsiteY68" fmla="*/ 1154843 h 1373519"/>
                    <a:gd name="connsiteX69" fmla="*/ 1240007 w 1625541"/>
                    <a:gd name="connsiteY69" fmla="*/ 1211077 h 1373519"/>
                    <a:gd name="connsiteX70" fmla="*/ 1159231 w 1625541"/>
                    <a:gd name="connsiteY70" fmla="*/ 1302014 h 1373519"/>
                    <a:gd name="connsiteX71" fmla="*/ 1151381 w 1625541"/>
                    <a:gd name="connsiteY71" fmla="*/ 1313496 h 1373519"/>
                    <a:gd name="connsiteX72" fmla="*/ 1075484 w 1625541"/>
                    <a:gd name="connsiteY72" fmla="*/ 1334992 h 1373519"/>
                    <a:gd name="connsiteX73" fmla="*/ 1057986 w 1625541"/>
                    <a:gd name="connsiteY73" fmla="*/ 1318485 h 1373519"/>
                    <a:gd name="connsiteX74" fmla="*/ 863971 w 1625541"/>
                    <a:gd name="connsiteY74" fmla="*/ 1357662 h 1373519"/>
                    <a:gd name="connsiteX75" fmla="*/ 832240 w 1625541"/>
                    <a:gd name="connsiteY75" fmla="*/ 1356635 h 1373519"/>
                    <a:gd name="connsiteX76" fmla="*/ 825051 w 1625541"/>
                    <a:gd name="connsiteY76" fmla="*/ 1363054 h 1373519"/>
                    <a:gd name="connsiteX77" fmla="*/ 748347 w 1625541"/>
                    <a:gd name="connsiteY77" fmla="*/ 1368740 h 1373519"/>
                    <a:gd name="connsiteX78" fmla="*/ 554662 w 1625541"/>
                    <a:gd name="connsiteY78" fmla="*/ 1310855 h 1373519"/>
                    <a:gd name="connsiteX79" fmla="*/ 504113 w 1625541"/>
                    <a:gd name="connsiteY79" fmla="*/ 1251428 h 1373519"/>
                    <a:gd name="connsiteX80" fmla="*/ 477444 w 1625541"/>
                    <a:gd name="connsiteY80" fmla="*/ 1241047 h 1373519"/>
                    <a:gd name="connsiteX81" fmla="*/ 399016 w 1625541"/>
                    <a:gd name="connsiteY81" fmla="*/ 1257738 h 1373519"/>
                    <a:gd name="connsiteX82" fmla="*/ 300377 w 1625541"/>
                    <a:gd name="connsiteY82" fmla="*/ 1210784 h 1373519"/>
                    <a:gd name="connsiteX83" fmla="*/ 268096 w 1625541"/>
                    <a:gd name="connsiteY83" fmla="*/ 1180117 h 1373519"/>
                    <a:gd name="connsiteX84" fmla="*/ 214759 w 1625541"/>
                    <a:gd name="connsiteY84" fmla="*/ 1133750 h 1373519"/>
                    <a:gd name="connsiteX85" fmla="*/ 197371 w 1625541"/>
                    <a:gd name="connsiteY85" fmla="*/ 1085659 h 1373519"/>
                    <a:gd name="connsiteX86" fmla="*/ 125473 w 1625541"/>
                    <a:gd name="connsiteY86" fmla="*/ 1036651 h 1373519"/>
                    <a:gd name="connsiteX87" fmla="*/ 55922 w 1625541"/>
                    <a:gd name="connsiteY87" fmla="*/ 1000115 h 1373519"/>
                    <a:gd name="connsiteX88" fmla="*/ 106104 w 1625541"/>
                    <a:gd name="connsiteY88" fmla="*/ 1018456 h 1373519"/>
                    <a:gd name="connsiteX89" fmla="*/ 159551 w 1625541"/>
                    <a:gd name="connsiteY89" fmla="*/ 1004406 h 1373519"/>
                    <a:gd name="connsiteX90" fmla="*/ 167071 w 1625541"/>
                    <a:gd name="connsiteY90" fmla="*/ 992595 h 1373519"/>
                    <a:gd name="connsiteX91" fmla="*/ 155333 w 1625541"/>
                    <a:gd name="connsiteY91" fmla="*/ 985662 h 1373519"/>
                    <a:gd name="connsiteX92" fmla="*/ 124556 w 1625541"/>
                    <a:gd name="connsiteY92" fmla="*/ 981296 h 1373519"/>
                    <a:gd name="connsiteX93" fmla="*/ 78372 w 1625541"/>
                    <a:gd name="connsiteY93" fmla="*/ 911709 h 1373519"/>
                    <a:gd name="connsiteX94" fmla="*/ 83604 w 1625541"/>
                    <a:gd name="connsiteY94" fmla="*/ 896738 h 1373519"/>
                    <a:gd name="connsiteX95" fmla="*/ 81210 w 1625541"/>
                    <a:gd name="connsiteY95" fmla="*/ 881289 h 1373519"/>
                    <a:gd name="connsiteX96" fmla="*/ 79457 w 1625541"/>
                    <a:gd name="connsiteY96" fmla="*/ 882109 h 1373519"/>
                    <a:gd name="connsiteX97" fmla="*/ 81124 w 1625541"/>
                    <a:gd name="connsiteY97" fmla="*/ 880969 h 1373519"/>
                    <a:gd name="connsiteX98" fmla="*/ 81168 w 1625541"/>
                    <a:gd name="connsiteY98" fmla="*/ 881020 h 1373519"/>
                    <a:gd name="connsiteX99" fmla="*/ 81160 w 1625541"/>
                    <a:gd name="connsiteY99" fmla="*/ 880969 h 1373519"/>
                    <a:gd name="connsiteX100" fmla="*/ 81417 w 1625541"/>
                    <a:gd name="connsiteY100" fmla="*/ 881262 h 1373519"/>
                    <a:gd name="connsiteX101" fmla="*/ 98254 w 1625541"/>
                    <a:gd name="connsiteY101" fmla="*/ 849825 h 1373519"/>
                    <a:gd name="connsiteX102" fmla="*/ 88240 w 1625541"/>
                    <a:gd name="connsiteY102" fmla="*/ 837060 h 1373519"/>
                    <a:gd name="connsiteX103" fmla="*/ 38792 w 1625541"/>
                    <a:gd name="connsiteY103" fmla="*/ 779761 h 1373519"/>
                    <a:gd name="connsiteX104" fmla="*/ 46128 w 1625541"/>
                    <a:gd name="connsiteY104" fmla="*/ 698325 h 1373519"/>
                    <a:gd name="connsiteX105" fmla="*/ 41579 w 1625541"/>
                    <a:gd name="connsiteY105" fmla="*/ 662303 h 1373519"/>
                    <a:gd name="connsiteX106" fmla="*/ 2585 w 1625541"/>
                    <a:gd name="connsiteY106" fmla="*/ 594843 h 1373519"/>
                    <a:gd name="connsiteX107" fmla="*/ 6767 w 1625541"/>
                    <a:gd name="connsiteY107" fmla="*/ 551264 h 1373519"/>
                    <a:gd name="connsiteX108" fmla="*/ 58160 w 1625541"/>
                    <a:gd name="connsiteY108" fmla="*/ 669382 h 1373519"/>
                    <a:gd name="connsiteX109" fmla="*/ 64543 w 1625541"/>
                    <a:gd name="connsiteY109" fmla="*/ 644585 h 1373519"/>
                    <a:gd name="connsiteX110" fmla="*/ 68651 w 1625541"/>
                    <a:gd name="connsiteY110" fmla="*/ 544808 h 1373519"/>
                    <a:gd name="connsiteX111" fmla="*/ 57463 w 1625541"/>
                    <a:gd name="connsiteY111" fmla="*/ 523055 h 1373519"/>
                    <a:gd name="connsiteX112" fmla="*/ 105114 w 1625541"/>
                    <a:gd name="connsiteY112" fmla="*/ 509299 h 1373519"/>
                    <a:gd name="connsiteX113" fmla="*/ 164943 w 1625541"/>
                    <a:gd name="connsiteY113" fmla="*/ 421407 h 1373519"/>
                    <a:gd name="connsiteX114" fmla="*/ 169236 w 1625541"/>
                    <a:gd name="connsiteY114" fmla="*/ 348775 h 1373519"/>
                    <a:gd name="connsiteX115" fmla="*/ 169185 w 1625541"/>
                    <a:gd name="connsiteY115" fmla="*/ 348833 h 1373519"/>
                    <a:gd name="connsiteX116" fmla="*/ 168943 w 1625541"/>
                    <a:gd name="connsiteY116" fmla="*/ 349179 h 1373519"/>
                    <a:gd name="connsiteX117" fmla="*/ 168996 w 1625541"/>
                    <a:gd name="connsiteY117" fmla="*/ 349045 h 1373519"/>
                    <a:gd name="connsiteX118" fmla="*/ 168942 w 1625541"/>
                    <a:gd name="connsiteY118" fmla="*/ 349105 h 1373519"/>
                    <a:gd name="connsiteX119" fmla="*/ 169011 w 1625541"/>
                    <a:gd name="connsiteY119" fmla="*/ 349005 h 1373519"/>
                    <a:gd name="connsiteX120" fmla="*/ 169050 w 1625541"/>
                    <a:gd name="connsiteY120" fmla="*/ 348907 h 1373519"/>
                    <a:gd name="connsiteX121" fmla="*/ 169103 w 1625541"/>
                    <a:gd name="connsiteY121" fmla="*/ 348873 h 1373519"/>
                    <a:gd name="connsiteX122" fmla="*/ 194890 w 1625541"/>
                    <a:gd name="connsiteY122" fmla="*/ 311725 h 1373519"/>
                    <a:gd name="connsiteX123" fmla="*/ 229946 w 1625541"/>
                    <a:gd name="connsiteY123" fmla="*/ 282599 h 1373519"/>
                    <a:gd name="connsiteX124" fmla="*/ 233137 w 1625541"/>
                    <a:gd name="connsiteY124" fmla="*/ 270053 h 1373519"/>
                    <a:gd name="connsiteX125" fmla="*/ 240914 w 1625541"/>
                    <a:gd name="connsiteY125" fmla="*/ 265505 h 1373519"/>
                    <a:gd name="connsiteX126" fmla="*/ 297075 w 1625541"/>
                    <a:gd name="connsiteY126" fmla="*/ 257398 h 1373519"/>
                    <a:gd name="connsiteX127" fmla="*/ 353310 w 1625541"/>
                    <a:gd name="connsiteY127" fmla="*/ 151091 h 1373519"/>
                    <a:gd name="connsiteX128" fmla="*/ 349531 w 1625541"/>
                    <a:gd name="connsiteY128" fmla="*/ 145552 h 1373519"/>
                    <a:gd name="connsiteX129" fmla="*/ 341425 w 1625541"/>
                    <a:gd name="connsiteY129" fmla="*/ 151385 h 1373519"/>
                    <a:gd name="connsiteX130" fmla="*/ 316223 w 1625541"/>
                    <a:gd name="connsiteY130" fmla="*/ 206225 h 1373519"/>
                    <a:gd name="connsiteX131" fmla="*/ 302247 w 1625541"/>
                    <a:gd name="connsiteY131" fmla="*/ 232527 h 1373519"/>
                    <a:gd name="connsiteX132" fmla="*/ 365415 w 1625541"/>
                    <a:gd name="connsiteY132" fmla="*/ 114849 h 1373519"/>
                    <a:gd name="connsiteX133" fmla="*/ 441458 w 1625541"/>
                    <a:gd name="connsiteY133" fmla="*/ 108869 h 1373519"/>
                    <a:gd name="connsiteX134" fmla="*/ 518566 w 1625541"/>
                    <a:gd name="connsiteY134" fmla="*/ 129008 h 1373519"/>
                    <a:gd name="connsiteX135" fmla="*/ 640610 w 1625541"/>
                    <a:gd name="connsiteY135" fmla="*/ 50177 h 1373519"/>
                    <a:gd name="connsiteX136" fmla="*/ 519996 w 1625541"/>
                    <a:gd name="connsiteY136" fmla="*/ 109493 h 1373519"/>
                    <a:gd name="connsiteX137" fmla="*/ 525242 w 1625541"/>
                    <a:gd name="connsiteY137" fmla="*/ 99002 h 1373519"/>
                    <a:gd name="connsiteX138" fmla="*/ 600479 w 1625541"/>
                    <a:gd name="connsiteY138" fmla="*/ 51351 h 1373519"/>
                    <a:gd name="connsiteX139" fmla="*/ 705721 w 1625541"/>
                    <a:gd name="connsiteY139" fmla="*/ 72847 h 1373519"/>
                    <a:gd name="connsiteX140" fmla="*/ 796585 w 1625541"/>
                    <a:gd name="connsiteY140" fmla="*/ 59934 h 1373519"/>
                    <a:gd name="connsiteX141" fmla="*/ 909935 w 1625541"/>
                    <a:gd name="connsiteY141" fmla="*/ 16759 h 1373519"/>
                    <a:gd name="connsiteX142" fmla="*/ 979412 w 1625541"/>
                    <a:gd name="connsiteY142" fmla="*/ 49296 h 1373519"/>
                    <a:gd name="connsiteX143" fmla="*/ 999734 w 1625541"/>
                    <a:gd name="connsiteY143" fmla="*/ 47976 h 1373519"/>
                    <a:gd name="connsiteX144" fmla="*/ 1043056 w 1625541"/>
                    <a:gd name="connsiteY144" fmla="*/ 12027 h 1373519"/>
                    <a:gd name="connsiteX145" fmla="*/ 1076438 w 1625541"/>
                    <a:gd name="connsiteY145" fmla="*/ 518 h 137351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</a:cxnLst>
                  <a:rect l="l" t="t" r="r" b="b"/>
                  <a:pathLst>
                    <a:path w="1625541" h="1373519">
                      <a:moveTo>
                        <a:pt x="159808" y="1084449"/>
                      </a:moveTo>
                      <a:cubicBezTo>
                        <a:pt x="171547" y="1136135"/>
                        <a:pt x="195684" y="1174615"/>
                        <a:pt x="242822" y="1197469"/>
                      </a:cubicBezTo>
                      <a:cubicBezTo>
                        <a:pt x="185156" y="1193030"/>
                        <a:pt x="146456" y="1141417"/>
                        <a:pt x="159808" y="1084449"/>
                      </a:cubicBezTo>
                      <a:close/>
                      <a:moveTo>
                        <a:pt x="1457389" y="985808"/>
                      </a:moveTo>
                      <a:cubicBezTo>
                        <a:pt x="1409077" y="985221"/>
                        <a:pt x="1388278" y="1009542"/>
                        <a:pt x="1398843" y="1056790"/>
                      </a:cubicBezTo>
                      <a:cubicBezTo>
                        <a:pt x="1406033" y="1088850"/>
                        <a:pt x="1399686" y="1115629"/>
                        <a:pt x="1375659" y="1140573"/>
                      </a:cubicBezTo>
                      <a:cubicBezTo>
                        <a:pt x="1445687" y="1153632"/>
                        <a:pt x="1464579" y="1146589"/>
                        <a:pt x="1457902" y="1070619"/>
                      </a:cubicBezTo>
                      <a:cubicBezTo>
                        <a:pt x="1457792" y="1069408"/>
                        <a:pt x="1457352" y="1068235"/>
                        <a:pt x="1457205" y="1067024"/>
                      </a:cubicBezTo>
                      <a:cubicBezTo>
                        <a:pt x="1455958" y="1056129"/>
                        <a:pt x="1454051" y="1045271"/>
                        <a:pt x="1453684" y="1034340"/>
                      </a:cubicBezTo>
                      <a:cubicBezTo>
                        <a:pt x="1453023" y="1015448"/>
                        <a:pt x="1462451" y="1003233"/>
                        <a:pt x="1480499" y="997767"/>
                      </a:cubicBezTo>
                      <a:cubicBezTo>
                        <a:pt x="1486771" y="995896"/>
                        <a:pt x="1493191" y="994429"/>
                        <a:pt x="1502435" y="992008"/>
                      </a:cubicBezTo>
                      <a:cubicBezTo>
                        <a:pt x="1486148" y="985368"/>
                        <a:pt x="1471512" y="985992"/>
                        <a:pt x="1457389" y="985808"/>
                      </a:cubicBezTo>
                      <a:close/>
                      <a:moveTo>
                        <a:pt x="79457" y="882109"/>
                      </a:moveTo>
                      <a:lnTo>
                        <a:pt x="66180" y="891190"/>
                      </a:lnTo>
                      <a:cubicBezTo>
                        <a:pt x="61105" y="894468"/>
                        <a:pt x="56180" y="897972"/>
                        <a:pt x="52145" y="902759"/>
                      </a:cubicBezTo>
                      <a:cubicBezTo>
                        <a:pt x="30539" y="928437"/>
                        <a:pt x="27934" y="956022"/>
                        <a:pt x="43231" y="985955"/>
                      </a:cubicBezTo>
                      <a:cubicBezTo>
                        <a:pt x="26650" y="969448"/>
                        <a:pt x="21258" y="949969"/>
                        <a:pt x="28521" y="928363"/>
                      </a:cubicBezTo>
                      <a:cubicBezTo>
                        <a:pt x="32795" y="915726"/>
                        <a:pt x="39068" y="905033"/>
                        <a:pt x="47738" y="896954"/>
                      </a:cubicBezTo>
                      <a:close/>
                      <a:moveTo>
                        <a:pt x="216484" y="273429"/>
                      </a:moveTo>
                      <a:cubicBezTo>
                        <a:pt x="204214" y="283461"/>
                        <a:pt x="193667" y="294475"/>
                        <a:pt x="185519" y="306943"/>
                      </a:cubicBezTo>
                      <a:lnTo>
                        <a:pt x="169050" y="348907"/>
                      </a:lnTo>
                      <a:lnTo>
                        <a:pt x="161386" y="353769"/>
                      </a:lnTo>
                      <a:cubicBezTo>
                        <a:pt x="159653" y="352975"/>
                        <a:pt x="158782" y="349912"/>
                        <a:pt x="158745" y="345107"/>
                      </a:cubicBezTo>
                      <a:cubicBezTo>
                        <a:pt x="158598" y="320456"/>
                        <a:pt x="167769" y="300134"/>
                        <a:pt x="188054" y="285461"/>
                      </a:cubicBezTo>
                      <a:cubicBezTo>
                        <a:pt x="196418" y="279408"/>
                        <a:pt x="205846" y="275483"/>
                        <a:pt x="216484" y="273429"/>
                      </a:cubicBezTo>
                      <a:close/>
                      <a:moveTo>
                        <a:pt x="1080854" y="12696"/>
                      </a:moveTo>
                      <a:cubicBezTo>
                        <a:pt x="1069285" y="12256"/>
                        <a:pt x="1057510" y="15457"/>
                        <a:pt x="1045294" y="24425"/>
                      </a:cubicBezTo>
                      <a:cubicBezTo>
                        <a:pt x="1065726" y="30221"/>
                        <a:pt x="1070165" y="48599"/>
                        <a:pt x="1080106" y="62466"/>
                      </a:cubicBezTo>
                      <a:cubicBezTo>
                        <a:pt x="1091074" y="77799"/>
                        <a:pt x="1109893" y="79560"/>
                        <a:pt x="1124529" y="67234"/>
                      </a:cubicBezTo>
                      <a:cubicBezTo>
                        <a:pt x="1137955" y="55936"/>
                        <a:pt x="1136928" y="44711"/>
                        <a:pt x="1121044" y="29158"/>
                      </a:cubicBezTo>
                      <a:cubicBezTo>
                        <a:pt x="1118990" y="27140"/>
                        <a:pt x="1117119" y="24939"/>
                        <a:pt x="1115175" y="22811"/>
                      </a:cubicBezTo>
                      <a:cubicBezTo>
                        <a:pt x="1115212" y="22848"/>
                        <a:pt x="1115248" y="22848"/>
                        <a:pt x="1115285" y="22848"/>
                      </a:cubicBezTo>
                      <a:cubicBezTo>
                        <a:pt x="1115285" y="22848"/>
                        <a:pt x="1114955" y="22555"/>
                        <a:pt x="1114955" y="22555"/>
                      </a:cubicBezTo>
                      <a:cubicBezTo>
                        <a:pt x="1115028" y="22665"/>
                        <a:pt x="1115101" y="22738"/>
                        <a:pt x="1115175" y="22811"/>
                      </a:cubicBezTo>
                      <a:cubicBezTo>
                        <a:pt x="1103785" y="17217"/>
                        <a:pt x="1092422" y="13136"/>
                        <a:pt x="1080854" y="12696"/>
                      </a:cubicBezTo>
                      <a:close/>
                      <a:moveTo>
                        <a:pt x="1076438" y="518"/>
                      </a:moveTo>
                      <a:cubicBezTo>
                        <a:pt x="1088800" y="2489"/>
                        <a:pt x="1102024" y="10046"/>
                        <a:pt x="1114991" y="22518"/>
                      </a:cubicBezTo>
                      <a:cubicBezTo>
                        <a:pt x="1149033" y="44821"/>
                        <a:pt x="1185569" y="51901"/>
                        <a:pt x="1226434" y="47205"/>
                      </a:cubicBezTo>
                      <a:cubicBezTo>
                        <a:pt x="1255266" y="43867"/>
                        <a:pt x="1286080" y="71306"/>
                        <a:pt x="1293197" y="100102"/>
                      </a:cubicBezTo>
                      <a:cubicBezTo>
                        <a:pt x="1300570" y="129852"/>
                        <a:pt x="1309557" y="158941"/>
                        <a:pt x="1325661" y="185316"/>
                      </a:cubicBezTo>
                      <a:cubicBezTo>
                        <a:pt x="1344002" y="215359"/>
                        <a:pt x="1369423" y="233334"/>
                        <a:pt x="1405849" y="235572"/>
                      </a:cubicBezTo>
                      <a:cubicBezTo>
                        <a:pt x="1435159" y="237406"/>
                        <a:pt x="1464065" y="243348"/>
                        <a:pt x="1490403" y="257361"/>
                      </a:cubicBezTo>
                      <a:cubicBezTo>
                        <a:pt x="1516008" y="270971"/>
                        <a:pt x="1521730" y="285754"/>
                        <a:pt x="1511496" y="313009"/>
                      </a:cubicBezTo>
                      <a:cubicBezTo>
                        <a:pt x="1504489" y="331681"/>
                        <a:pt x="1505773" y="349985"/>
                        <a:pt x="1511679" y="369427"/>
                      </a:cubicBezTo>
                      <a:cubicBezTo>
                        <a:pt x="1506654" y="369941"/>
                        <a:pt x="1502472" y="370087"/>
                        <a:pt x="1498400" y="370821"/>
                      </a:cubicBezTo>
                      <a:cubicBezTo>
                        <a:pt x="1485451" y="373132"/>
                        <a:pt x="1481966" y="383770"/>
                        <a:pt x="1477711" y="394078"/>
                      </a:cubicBezTo>
                      <a:cubicBezTo>
                        <a:pt x="1473236" y="405009"/>
                        <a:pt x="1482186" y="407907"/>
                        <a:pt x="1487982" y="412566"/>
                      </a:cubicBezTo>
                      <a:cubicBezTo>
                        <a:pt x="1516962" y="435823"/>
                        <a:pt x="1544657" y="460290"/>
                        <a:pt x="1564832" y="495433"/>
                      </a:cubicBezTo>
                      <a:cubicBezTo>
                        <a:pt x="1573526" y="443893"/>
                        <a:pt x="1547592" y="409411"/>
                        <a:pt x="1516815" y="376837"/>
                      </a:cubicBezTo>
                      <a:cubicBezTo>
                        <a:pt x="1568574" y="394445"/>
                        <a:pt x="1590180" y="459740"/>
                        <a:pt x="1569455" y="509812"/>
                      </a:cubicBezTo>
                      <a:cubicBezTo>
                        <a:pt x="1562228" y="527200"/>
                        <a:pt x="1552654" y="549540"/>
                        <a:pt x="1558853" y="571733"/>
                      </a:cubicBezTo>
                      <a:cubicBezTo>
                        <a:pt x="1560614" y="578079"/>
                        <a:pt x="1563805" y="582811"/>
                        <a:pt x="1552104" y="584755"/>
                      </a:cubicBezTo>
                      <a:cubicBezTo>
                        <a:pt x="1535707" y="587470"/>
                        <a:pt x="1533285" y="600199"/>
                        <a:pt x="1544951" y="612231"/>
                      </a:cubicBezTo>
                      <a:cubicBezTo>
                        <a:pt x="1552617" y="620154"/>
                        <a:pt x="1560504" y="627858"/>
                        <a:pt x="1567950" y="635928"/>
                      </a:cubicBezTo>
                      <a:cubicBezTo>
                        <a:pt x="1574884" y="643411"/>
                        <a:pt x="1581376" y="651298"/>
                        <a:pt x="1590621" y="661973"/>
                      </a:cubicBezTo>
                      <a:cubicBezTo>
                        <a:pt x="1592161" y="635854"/>
                        <a:pt x="1584605" y="616119"/>
                        <a:pt x="1572463" y="595650"/>
                      </a:cubicBezTo>
                      <a:cubicBezTo>
                        <a:pt x="1592345" y="607609"/>
                        <a:pt x="1600488" y="626390"/>
                        <a:pt x="1596233" y="652655"/>
                      </a:cubicBezTo>
                      <a:cubicBezTo>
                        <a:pt x="1594436" y="663843"/>
                        <a:pt x="1596820" y="672024"/>
                        <a:pt x="1602653" y="681304"/>
                      </a:cubicBezTo>
                      <a:cubicBezTo>
                        <a:pt x="1634090" y="731486"/>
                        <a:pt x="1635741" y="780165"/>
                        <a:pt x="1591244" y="824404"/>
                      </a:cubicBezTo>
                      <a:cubicBezTo>
                        <a:pt x="1586219" y="829393"/>
                        <a:pt x="1585742" y="834125"/>
                        <a:pt x="1586989" y="840728"/>
                      </a:cubicBezTo>
                      <a:cubicBezTo>
                        <a:pt x="1592381" y="867213"/>
                        <a:pt x="1594472" y="893991"/>
                        <a:pt x="1592015" y="920953"/>
                      </a:cubicBezTo>
                      <a:cubicBezTo>
                        <a:pt x="1588640" y="957783"/>
                        <a:pt x="1571986" y="976968"/>
                        <a:pt x="1536550" y="987312"/>
                      </a:cubicBezTo>
                      <a:cubicBezTo>
                        <a:pt x="1519639" y="992228"/>
                        <a:pt x="1503206" y="998831"/>
                        <a:pt x="1486882" y="1005507"/>
                      </a:cubicBezTo>
                      <a:cubicBezTo>
                        <a:pt x="1475767" y="1010056"/>
                        <a:pt x="1471218" y="1017062"/>
                        <a:pt x="1473052" y="1031222"/>
                      </a:cubicBezTo>
                      <a:cubicBezTo>
                        <a:pt x="1476867" y="1060238"/>
                        <a:pt x="1472062" y="1089621"/>
                        <a:pt x="1471768" y="1118893"/>
                      </a:cubicBezTo>
                      <a:cubicBezTo>
                        <a:pt x="1471548" y="1140903"/>
                        <a:pt x="1447888" y="1158804"/>
                        <a:pt x="1424227" y="1159465"/>
                      </a:cubicBezTo>
                      <a:cubicBezTo>
                        <a:pt x="1404015" y="1160015"/>
                        <a:pt x="1384243" y="1156934"/>
                        <a:pt x="1367773" y="1143398"/>
                      </a:cubicBezTo>
                      <a:cubicBezTo>
                        <a:pt x="1366012" y="1141930"/>
                        <a:pt x="1363921" y="1139106"/>
                        <a:pt x="1362014" y="1141417"/>
                      </a:cubicBezTo>
                      <a:cubicBezTo>
                        <a:pt x="1348991" y="1157374"/>
                        <a:pt x="1329769" y="1151981"/>
                        <a:pt x="1313482" y="1154843"/>
                      </a:cubicBezTo>
                      <a:cubicBezTo>
                        <a:pt x="1278560" y="1161005"/>
                        <a:pt x="1254203" y="1178906"/>
                        <a:pt x="1240007" y="1211077"/>
                      </a:cubicBezTo>
                      <a:cubicBezTo>
                        <a:pt x="1222729" y="1249961"/>
                        <a:pt x="1196611" y="1280995"/>
                        <a:pt x="1159231" y="1302014"/>
                      </a:cubicBezTo>
                      <a:cubicBezTo>
                        <a:pt x="1158717" y="1307260"/>
                        <a:pt x="1156003" y="1311258"/>
                        <a:pt x="1151381" y="1313496"/>
                      </a:cubicBezTo>
                      <a:cubicBezTo>
                        <a:pt x="1127354" y="1325124"/>
                        <a:pt x="1103106" y="1336019"/>
                        <a:pt x="1075484" y="1334992"/>
                      </a:cubicBezTo>
                      <a:cubicBezTo>
                        <a:pt x="1065616" y="1332718"/>
                        <a:pt x="1060517" y="1326665"/>
                        <a:pt x="1057986" y="1318485"/>
                      </a:cubicBezTo>
                      <a:cubicBezTo>
                        <a:pt x="997900" y="1343759"/>
                        <a:pt x="932458" y="1357662"/>
                        <a:pt x="863971" y="1357662"/>
                      </a:cubicBezTo>
                      <a:cubicBezTo>
                        <a:pt x="853333" y="1357662"/>
                        <a:pt x="842732" y="1357295"/>
                        <a:pt x="832240" y="1356635"/>
                      </a:cubicBezTo>
                      <a:cubicBezTo>
                        <a:pt x="830479" y="1359092"/>
                        <a:pt x="828205" y="1361293"/>
                        <a:pt x="825051" y="1363054"/>
                      </a:cubicBezTo>
                      <a:cubicBezTo>
                        <a:pt x="799923" y="1371088"/>
                        <a:pt x="774795" y="1378791"/>
                        <a:pt x="748347" y="1368740"/>
                      </a:cubicBezTo>
                      <a:cubicBezTo>
                        <a:pt x="678173" y="1368263"/>
                        <a:pt x="611190" y="1357478"/>
                        <a:pt x="554662" y="1310855"/>
                      </a:cubicBezTo>
                      <a:cubicBezTo>
                        <a:pt x="534156" y="1293944"/>
                        <a:pt x="516952" y="1274465"/>
                        <a:pt x="504113" y="1251428"/>
                      </a:cubicBezTo>
                      <a:cubicBezTo>
                        <a:pt x="497620" y="1239763"/>
                        <a:pt x="489953" y="1236352"/>
                        <a:pt x="477444" y="1241047"/>
                      </a:cubicBezTo>
                      <a:cubicBezTo>
                        <a:pt x="452206" y="1250475"/>
                        <a:pt x="425611" y="1254913"/>
                        <a:pt x="399016" y="1257738"/>
                      </a:cubicBezTo>
                      <a:cubicBezTo>
                        <a:pt x="356134" y="1262250"/>
                        <a:pt x="314059" y="1251355"/>
                        <a:pt x="300377" y="1210784"/>
                      </a:cubicBezTo>
                      <a:cubicBezTo>
                        <a:pt x="300120" y="1189398"/>
                        <a:pt x="289702" y="1182171"/>
                        <a:pt x="268096" y="1180117"/>
                      </a:cubicBezTo>
                      <a:cubicBezTo>
                        <a:pt x="241500" y="1177623"/>
                        <a:pt x="222829" y="1160785"/>
                        <a:pt x="214759" y="1133750"/>
                      </a:cubicBezTo>
                      <a:cubicBezTo>
                        <a:pt x="209880" y="1117389"/>
                        <a:pt x="205258" y="1100589"/>
                        <a:pt x="197371" y="1085659"/>
                      </a:cubicBezTo>
                      <a:cubicBezTo>
                        <a:pt x="182368" y="1057230"/>
                        <a:pt x="161385" y="1036761"/>
                        <a:pt x="125473" y="1036651"/>
                      </a:cubicBezTo>
                      <a:cubicBezTo>
                        <a:pt x="96970" y="1036541"/>
                        <a:pt x="75658" y="1019190"/>
                        <a:pt x="55922" y="1000115"/>
                      </a:cubicBezTo>
                      <a:cubicBezTo>
                        <a:pt x="72319" y="1007304"/>
                        <a:pt x="88056" y="1015888"/>
                        <a:pt x="106104" y="1018456"/>
                      </a:cubicBezTo>
                      <a:cubicBezTo>
                        <a:pt x="126023" y="1021281"/>
                        <a:pt x="143521" y="1015741"/>
                        <a:pt x="159551" y="1004406"/>
                      </a:cubicBezTo>
                      <a:cubicBezTo>
                        <a:pt x="163513" y="1001582"/>
                        <a:pt x="167952" y="997803"/>
                        <a:pt x="167071" y="992595"/>
                      </a:cubicBezTo>
                      <a:cubicBezTo>
                        <a:pt x="166117" y="986835"/>
                        <a:pt x="159991" y="986469"/>
                        <a:pt x="155333" y="985662"/>
                      </a:cubicBezTo>
                      <a:cubicBezTo>
                        <a:pt x="145135" y="983937"/>
                        <a:pt x="134717" y="983240"/>
                        <a:pt x="124556" y="981296"/>
                      </a:cubicBezTo>
                      <a:cubicBezTo>
                        <a:pt x="83801" y="973520"/>
                        <a:pt x="70779" y="952941"/>
                        <a:pt x="78372" y="911709"/>
                      </a:cubicBezTo>
                      <a:cubicBezTo>
                        <a:pt x="79289" y="906739"/>
                        <a:pt x="82086" y="901805"/>
                        <a:pt x="83604" y="896738"/>
                      </a:cubicBezTo>
                      <a:lnTo>
                        <a:pt x="81210" y="881289"/>
                      </a:lnTo>
                      <a:lnTo>
                        <a:pt x="79457" y="882109"/>
                      </a:lnTo>
                      <a:lnTo>
                        <a:pt x="81124" y="880969"/>
                      </a:lnTo>
                      <a:lnTo>
                        <a:pt x="81168" y="881020"/>
                      </a:lnTo>
                      <a:lnTo>
                        <a:pt x="81160" y="880969"/>
                      </a:lnTo>
                      <a:lnTo>
                        <a:pt x="81417" y="881262"/>
                      </a:lnTo>
                      <a:cubicBezTo>
                        <a:pt x="93155" y="874146"/>
                        <a:pt x="93339" y="860573"/>
                        <a:pt x="98254" y="849825"/>
                      </a:cubicBezTo>
                      <a:cubicBezTo>
                        <a:pt x="101886" y="841938"/>
                        <a:pt x="92679" y="840214"/>
                        <a:pt x="88240" y="837060"/>
                      </a:cubicBezTo>
                      <a:cubicBezTo>
                        <a:pt x="67111" y="821909"/>
                        <a:pt x="48366" y="804852"/>
                        <a:pt x="38792" y="779761"/>
                      </a:cubicBezTo>
                      <a:cubicBezTo>
                        <a:pt x="27970" y="751405"/>
                        <a:pt x="33619" y="724113"/>
                        <a:pt x="46128" y="698325"/>
                      </a:cubicBezTo>
                      <a:cubicBezTo>
                        <a:pt x="53024" y="684056"/>
                        <a:pt x="53868" y="674848"/>
                        <a:pt x="41579" y="662303"/>
                      </a:cubicBezTo>
                      <a:cubicBezTo>
                        <a:pt x="23201" y="643558"/>
                        <a:pt x="9482" y="620851"/>
                        <a:pt x="2585" y="594843"/>
                      </a:cubicBezTo>
                      <a:cubicBezTo>
                        <a:pt x="-1083" y="580977"/>
                        <a:pt x="-1780" y="567294"/>
                        <a:pt x="6767" y="551264"/>
                      </a:cubicBezTo>
                      <a:cubicBezTo>
                        <a:pt x="12600" y="597264"/>
                        <a:pt x="35600" y="632626"/>
                        <a:pt x="58160" y="669382"/>
                      </a:cubicBezTo>
                      <a:cubicBezTo>
                        <a:pt x="67001" y="661202"/>
                        <a:pt x="70449" y="655003"/>
                        <a:pt x="64543" y="644585"/>
                      </a:cubicBezTo>
                      <a:cubicBezTo>
                        <a:pt x="45358" y="610800"/>
                        <a:pt x="40075" y="577235"/>
                        <a:pt x="68651" y="544808"/>
                      </a:cubicBezTo>
                      <a:cubicBezTo>
                        <a:pt x="79766" y="532189"/>
                        <a:pt x="65276" y="529254"/>
                        <a:pt x="57463" y="523055"/>
                      </a:cubicBezTo>
                      <a:cubicBezTo>
                        <a:pt x="74154" y="518286"/>
                        <a:pt x="89927" y="514654"/>
                        <a:pt x="105114" y="509299"/>
                      </a:cubicBezTo>
                      <a:cubicBezTo>
                        <a:pt x="146749" y="494626"/>
                        <a:pt x="166778" y="465573"/>
                        <a:pt x="164943" y="421407"/>
                      </a:cubicBezTo>
                      <a:cubicBezTo>
                        <a:pt x="163953" y="396939"/>
                        <a:pt x="162486" y="372692"/>
                        <a:pt x="169236" y="348775"/>
                      </a:cubicBezTo>
                      <a:lnTo>
                        <a:pt x="169185" y="348833"/>
                      </a:lnTo>
                      <a:lnTo>
                        <a:pt x="168943" y="349179"/>
                      </a:lnTo>
                      <a:lnTo>
                        <a:pt x="168996" y="349045"/>
                      </a:lnTo>
                      <a:lnTo>
                        <a:pt x="168942" y="349105"/>
                      </a:lnTo>
                      <a:lnTo>
                        <a:pt x="169011" y="349005"/>
                      </a:lnTo>
                      <a:lnTo>
                        <a:pt x="169050" y="348907"/>
                      </a:lnTo>
                      <a:lnTo>
                        <a:pt x="169103" y="348873"/>
                      </a:lnTo>
                      <a:lnTo>
                        <a:pt x="194890" y="311725"/>
                      </a:lnTo>
                      <a:cubicBezTo>
                        <a:pt x="205020" y="300619"/>
                        <a:pt x="216667" y="290889"/>
                        <a:pt x="229946" y="282599"/>
                      </a:cubicBezTo>
                      <a:cubicBezTo>
                        <a:pt x="233504" y="280361"/>
                        <a:pt x="243738" y="277867"/>
                        <a:pt x="233137" y="270053"/>
                      </a:cubicBezTo>
                      <a:cubicBezTo>
                        <a:pt x="231303" y="268733"/>
                        <a:pt x="237869" y="265982"/>
                        <a:pt x="240914" y="265505"/>
                      </a:cubicBezTo>
                      <a:cubicBezTo>
                        <a:pt x="259622" y="262644"/>
                        <a:pt x="278550" y="261030"/>
                        <a:pt x="297075" y="257398"/>
                      </a:cubicBezTo>
                      <a:cubicBezTo>
                        <a:pt x="337866" y="249401"/>
                        <a:pt x="369377" y="189278"/>
                        <a:pt x="353310" y="151091"/>
                      </a:cubicBezTo>
                      <a:cubicBezTo>
                        <a:pt x="352429" y="149000"/>
                        <a:pt x="351182" y="146029"/>
                        <a:pt x="349531" y="145552"/>
                      </a:cubicBezTo>
                      <a:cubicBezTo>
                        <a:pt x="345093" y="144305"/>
                        <a:pt x="343295" y="148413"/>
                        <a:pt x="341425" y="151385"/>
                      </a:cubicBezTo>
                      <a:cubicBezTo>
                        <a:pt x="330603" y="168515"/>
                        <a:pt x="324000" y="187664"/>
                        <a:pt x="316223" y="206225"/>
                      </a:cubicBezTo>
                      <a:cubicBezTo>
                        <a:pt x="313069" y="213782"/>
                        <a:pt x="312188" y="222476"/>
                        <a:pt x="302247" y="232527"/>
                      </a:cubicBezTo>
                      <a:cubicBezTo>
                        <a:pt x="315306" y="185169"/>
                        <a:pt x="328916" y="143718"/>
                        <a:pt x="365415" y="114849"/>
                      </a:cubicBezTo>
                      <a:cubicBezTo>
                        <a:pt x="388965" y="96214"/>
                        <a:pt x="414863" y="96984"/>
                        <a:pt x="441458" y="108869"/>
                      </a:cubicBezTo>
                      <a:cubicBezTo>
                        <a:pt x="465999" y="119837"/>
                        <a:pt x="490613" y="131392"/>
                        <a:pt x="518566" y="129008"/>
                      </a:cubicBezTo>
                      <a:cubicBezTo>
                        <a:pt x="572966" y="124349"/>
                        <a:pt x="612400" y="96104"/>
                        <a:pt x="640610" y="50177"/>
                      </a:cubicBezTo>
                      <a:cubicBezTo>
                        <a:pt x="596847" y="62245"/>
                        <a:pt x="560788" y="89868"/>
                        <a:pt x="519996" y="109493"/>
                      </a:cubicBezTo>
                      <a:cubicBezTo>
                        <a:pt x="518015" y="103550"/>
                        <a:pt x="522638" y="101496"/>
                        <a:pt x="525242" y="99002"/>
                      </a:cubicBezTo>
                      <a:cubicBezTo>
                        <a:pt x="547068" y="77982"/>
                        <a:pt x="571646" y="61402"/>
                        <a:pt x="600479" y="51351"/>
                      </a:cubicBezTo>
                      <a:cubicBezTo>
                        <a:pt x="639949" y="37558"/>
                        <a:pt x="674651" y="44711"/>
                        <a:pt x="705721" y="72847"/>
                      </a:cubicBezTo>
                      <a:cubicBezTo>
                        <a:pt x="749484" y="112464"/>
                        <a:pt x="765881" y="109860"/>
                        <a:pt x="796585" y="59934"/>
                      </a:cubicBezTo>
                      <a:cubicBezTo>
                        <a:pt x="825381" y="13127"/>
                        <a:pt x="857405" y="875"/>
                        <a:pt x="909935" y="16759"/>
                      </a:cubicBezTo>
                      <a:cubicBezTo>
                        <a:pt x="934659" y="24242"/>
                        <a:pt x="957696" y="35504"/>
                        <a:pt x="979412" y="49296"/>
                      </a:cubicBezTo>
                      <a:cubicBezTo>
                        <a:pt x="987189" y="54249"/>
                        <a:pt x="992581" y="55386"/>
                        <a:pt x="999734" y="47976"/>
                      </a:cubicBezTo>
                      <a:cubicBezTo>
                        <a:pt x="1012793" y="34513"/>
                        <a:pt x="1029704" y="25856"/>
                        <a:pt x="1043056" y="12027"/>
                      </a:cubicBezTo>
                      <a:cubicBezTo>
                        <a:pt x="1052575" y="2159"/>
                        <a:pt x="1064076" y="-1454"/>
                        <a:pt x="1076438" y="518"/>
                      </a:cubicBezTo>
                      <a:close/>
                    </a:path>
                  </a:pathLst>
                </a:custGeom>
                <a:solidFill>
                  <a:srgbClr val="693723"/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5" name="자유형: 도형 74">
                  <a:extLst>
                    <a:ext uri="{FF2B5EF4-FFF2-40B4-BE49-F238E27FC236}">
                      <a16:creationId xmlns:a16="http://schemas.microsoft.com/office/drawing/2014/main" id="{FD0B32AC-CDE2-8AE9-9BF0-565709A3496A}"/>
                    </a:ext>
                  </a:extLst>
                </p:cNvPr>
                <p:cNvSpPr/>
                <p:nvPr/>
              </p:nvSpPr>
              <p:spPr>
                <a:xfrm>
                  <a:off x="7940651" y="1937869"/>
                  <a:ext cx="969670" cy="1131758"/>
                </a:xfrm>
                <a:custGeom>
                  <a:avLst/>
                  <a:gdLst>
                    <a:gd name="connsiteX0" fmla="*/ 967768 w 969670"/>
                    <a:gd name="connsiteY0" fmla="*/ 764 h 1131758"/>
                    <a:gd name="connsiteX1" fmla="*/ 967842 w 969670"/>
                    <a:gd name="connsiteY1" fmla="*/ 874 h 1131758"/>
                    <a:gd name="connsiteX2" fmla="*/ 845285 w 969670"/>
                    <a:gd name="connsiteY2" fmla="*/ 303984 h 1131758"/>
                    <a:gd name="connsiteX3" fmla="*/ 839379 w 969670"/>
                    <a:gd name="connsiteY3" fmla="*/ 510288 h 1131758"/>
                    <a:gd name="connsiteX4" fmla="*/ 693748 w 969670"/>
                    <a:gd name="connsiteY4" fmla="*/ 693482 h 1131758"/>
                    <a:gd name="connsiteX5" fmla="*/ 445736 w 969670"/>
                    <a:gd name="connsiteY5" fmla="*/ 1017648 h 1131758"/>
                    <a:gd name="connsiteX6" fmla="*/ 380917 w 969670"/>
                    <a:gd name="connsiteY6" fmla="*/ 1087199 h 1131758"/>
                    <a:gd name="connsiteX7" fmla="*/ 205537 w 969670"/>
                    <a:gd name="connsiteY7" fmla="*/ 1118342 h 1131758"/>
                    <a:gd name="connsiteX8" fmla="*/ 2901 w 969670"/>
                    <a:gd name="connsiteY8" fmla="*/ 969410 h 1131758"/>
                    <a:gd name="connsiteX9" fmla="*/ 11888 w 969670"/>
                    <a:gd name="connsiteY9" fmla="*/ 940724 h 1131758"/>
                    <a:gd name="connsiteX10" fmla="*/ 68636 w 969670"/>
                    <a:gd name="connsiteY10" fmla="*/ 869083 h 1131758"/>
                    <a:gd name="connsiteX11" fmla="*/ 105906 w 969670"/>
                    <a:gd name="connsiteY11" fmla="*/ 814792 h 1131758"/>
                    <a:gd name="connsiteX12" fmla="*/ 124394 w 969670"/>
                    <a:gd name="connsiteY12" fmla="*/ 803934 h 1131758"/>
                    <a:gd name="connsiteX13" fmla="*/ 204803 w 969670"/>
                    <a:gd name="connsiteY13" fmla="*/ 858151 h 1131758"/>
                    <a:gd name="connsiteX14" fmla="*/ 279783 w 969670"/>
                    <a:gd name="connsiteY14" fmla="*/ 848320 h 1131758"/>
                    <a:gd name="connsiteX15" fmla="*/ 398635 w 969670"/>
                    <a:gd name="connsiteY15" fmla="*/ 688457 h 1131758"/>
                    <a:gd name="connsiteX16" fmla="*/ 853979 w 969670"/>
                    <a:gd name="connsiteY16" fmla="*/ 91591 h 1131758"/>
                    <a:gd name="connsiteX17" fmla="*/ 967768 w 969670"/>
                    <a:gd name="connsiteY17" fmla="*/ 764 h 11317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969670" h="1131758">
                      <a:moveTo>
                        <a:pt x="967768" y="764"/>
                      </a:moveTo>
                      <a:cubicBezTo>
                        <a:pt x="970850" y="5790"/>
                        <a:pt x="969676" y="-2611"/>
                        <a:pt x="967842" y="874"/>
                      </a:cubicBezTo>
                      <a:cubicBezTo>
                        <a:pt x="917366" y="98010"/>
                        <a:pt x="869862" y="196357"/>
                        <a:pt x="845285" y="303984"/>
                      </a:cubicBezTo>
                      <a:cubicBezTo>
                        <a:pt x="829658" y="372361"/>
                        <a:pt x="823532" y="441031"/>
                        <a:pt x="839379" y="510288"/>
                      </a:cubicBezTo>
                      <a:cubicBezTo>
                        <a:pt x="788536" y="569531"/>
                        <a:pt x="741436" y="631745"/>
                        <a:pt x="693748" y="693482"/>
                      </a:cubicBezTo>
                      <a:cubicBezTo>
                        <a:pt x="610588" y="801146"/>
                        <a:pt x="528565" y="909727"/>
                        <a:pt x="445736" y="1017648"/>
                      </a:cubicBezTo>
                      <a:cubicBezTo>
                        <a:pt x="426404" y="1042849"/>
                        <a:pt x="404798" y="1066069"/>
                        <a:pt x="380917" y="1087199"/>
                      </a:cubicBezTo>
                      <a:cubicBezTo>
                        <a:pt x="328718" y="1133419"/>
                        <a:pt x="269768" y="1143470"/>
                        <a:pt x="205537" y="1118342"/>
                      </a:cubicBezTo>
                      <a:cubicBezTo>
                        <a:pt x="124944" y="1086832"/>
                        <a:pt x="57815" y="1036246"/>
                        <a:pt x="2901" y="969410"/>
                      </a:cubicBezTo>
                      <a:cubicBezTo>
                        <a:pt x="-5059" y="956498"/>
                        <a:pt x="5175" y="948171"/>
                        <a:pt x="11888" y="940724"/>
                      </a:cubicBezTo>
                      <a:cubicBezTo>
                        <a:pt x="32357" y="918018"/>
                        <a:pt x="50075" y="893257"/>
                        <a:pt x="68636" y="869083"/>
                      </a:cubicBezTo>
                      <a:cubicBezTo>
                        <a:pt x="82026" y="851622"/>
                        <a:pt x="93251" y="832730"/>
                        <a:pt x="105906" y="814792"/>
                      </a:cubicBezTo>
                      <a:cubicBezTo>
                        <a:pt x="110418" y="808409"/>
                        <a:pt x="114160" y="800596"/>
                        <a:pt x="124394" y="803934"/>
                      </a:cubicBezTo>
                      <a:cubicBezTo>
                        <a:pt x="151173" y="822055"/>
                        <a:pt x="177731" y="840507"/>
                        <a:pt x="204803" y="858151"/>
                      </a:cubicBezTo>
                      <a:cubicBezTo>
                        <a:pt x="236680" y="878950"/>
                        <a:pt x="256196" y="877410"/>
                        <a:pt x="279783" y="848320"/>
                      </a:cubicBezTo>
                      <a:cubicBezTo>
                        <a:pt x="321601" y="796744"/>
                        <a:pt x="363529" y="745535"/>
                        <a:pt x="398635" y="688457"/>
                      </a:cubicBezTo>
                      <a:cubicBezTo>
                        <a:pt x="530326" y="474339"/>
                        <a:pt x="675150" y="269833"/>
                        <a:pt x="853979" y="91591"/>
                      </a:cubicBezTo>
                      <a:cubicBezTo>
                        <a:pt x="890735" y="54981"/>
                        <a:pt x="926464" y="32238"/>
                        <a:pt x="967768" y="764"/>
                      </a:cubicBezTo>
                      <a:close/>
                    </a:path>
                  </a:pathLst>
                </a:custGeom>
                <a:solidFill>
                  <a:schemeClr val="accent4">
                    <a:lumMod val="75000"/>
                  </a:schemeClr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6" name="자유형: 도형 75">
                  <a:extLst>
                    <a:ext uri="{FF2B5EF4-FFF2-40B4-BE49-F238E27FC236}">
                      <a16:creationId xmlns:a16="http://schemas.microsoft.com/office/drawing/2014/main" id="{DCAF227F-0A4D-E5A1-0B76-2B38673B4D4D}"/>
                    </a:ext>
                  </a:extLst>
                </p:cNvPr>
                <p:cNvSpPr/>
                <p:nvPr/>
              </p:nvSpPr>
              <p:spPr>
                <a:xfrm>
                  <a:off x="6957846" y="2094246"/>
                  <a:ext cx="962414" cy="681932"/>
                </a:xfrm>
                <a:custGeom>
                  <a:avLst/>
                  <a:gdLst>
                    <a:gd name="connsiteX0" fmla="*/ 846568 w 962414"/>
                    <a:gd name="connsiteY0" fmla="*/ 681086 h 681932"/>
                    <a:gd name="connsiteX1" fmla="*/ 552225 w 962414"/>
                    <a:gd name="connsiteY1" fmla="*/ 450938 h 681932"/>
                    <a:gd name="connsiteX2" fmla="*/ 517780 w 962414"/>
                    <a:gd name="connsiteY2" fmla="*/ 435054 h 681932"/>
                    <a:gd name="connsiteX3" fmla="*/ 176814 w 962414"/>
                    <a:gd name="connsiteY3" fmla="*/ 398408 h 681932"/>
                    <a:gd name="connsiteX4" fmla="*/ 100110 w 962414"/>
                    <a:gd name="connsiteY4" fmla="*/ 395767 h 681932"/>
                    <a:gd name="connsiteX5" fmla="*/ 77770 w 962414"/>
                    <a:gd name="connsiteY5" fmla="*/ 337001 h 681932"/>
                    <a:gd name="connsiteX6" fmla="*/ 87711 w 962414"/>
                    <a:gd name="connsiteY6" fmla="*/ 323832 h 681932"/>
                    <a:gd name="connsiteX7" fmla="*/ 67426 w 962414"/>
                    <a:gd name="connsiteY7" fmla="*/ 322145 h 681932"/>
                    <a:gd name="connsiteX8" fmla="*/ 33384 w 962414"/>
                    <a:gd name="connsiteY8" fmla="*/ 316239 h 681932"/>
                    <a:gd name="connsiteX9" fmla="*/ 14822 w 962414"/>
                    <a:gd name="connsiteY9" fmla="*/ 260004 h 681932"/>
                    <a:gd name="connsiteX10" fmla="*/ 14346 w 962414"/>
                    <a:gd name="connsiteY10" fmla="*/ 239645 h 681932"/>
                    <a:gd name="connsiteX11" fmla="*/ 39547 w 962414"/>
                    <a:gd name="connsiteY11" fmla="*/ 164152 h 681932"/>
                    <a:gd name="connsiteX12" fmla="*/ 47507 w 962414"/>
                    <a:gd name="connsiteY12" fmla="*/ 148268 h 681932"/>
                    <a:gd name="connsiteX13" fmla="*/ 65848 w 962414"/>
                    <a:gd name="connsiteY13" fmla="*/ 98820 h 681932"/>
                    <a:gd name="connsiteX14" fmla="*/ 115517 w 962414"/>
                    <a:gd name="connsiteY14" fmla="*/ 87081 h 681932"/>
                    <a:gd name="connsiteX15" fmla="*/ 287412 w 962414"/>
                    <a:gd name="connsiteY15" fmla="*/ 92327 h 681932"/>
                    <a:gd name="connsiteX16" fmla="*/ 377872 w 962414"/>
                    <a:gd name="connsiteY16" fmla="*/ 102781 h 681932"/>
                    <a:gd name="connsiteX17" fmla="*/ 355202 w 962414"/>
                    <a:gd name="connsiteY17" fmla="*/ 84733 h 681932"/>
                    <a:gd name="connsiteX18" fmla="*/ 349883 w 962414"/>
                    <a:gd name="connsiteY18" fmla="*/ 19842 h 681932"/>
                    <a:gd name="connsiteX19" fmla="*/ 422882 w 962414"/>
                    <a:gd name="connsiteY19" fmla="*/ 13312 h 681932"/>
                    <a:gd name="connsiteX20" fmla="*/ 458868 w 962414"/>
                    <a:gd name="connsiteY20" fmla="*/ 49848 h 681932"/>
                    <a:gd name="connsiteX21" fmla="*/ 592723 w 962414"/>
                    <a:gd name="connsiteY21" fmla="*/ 165839 h 681932"/>
                    <a:gd name="connsiteX22" fmla="*/ 673792 w 962414"/>
                    <a:gd name="connsiteY22" fmla="*/ 314551 h 681932"/>
                    <a:gd name="connsiteX23" fmla="*/ 685604 w 962414"/>
                    <a:gd name="connsiteY23" fmla="*/ 337735 h 681932"/>
                    <a:gd name="connsiteX24" fmla="*/ 942971 w 962414"/>
                    <a:gd name="connsiteY24" fmla="*/ 549578 h 681932"/>
                    <a:gd name="connsiteX25" fmla="*/ 961899 w 962414"/>
                    <a:gd name="connsiteY25" fmla="*/ 566819 h 681932"/>
                    <a:gd name="connsiteX26" fmla="*/ 954269 w 962414"/>
                    <a:gd name="connsiteY26" fmla="*/ 584060 h 681932"/>
                    <a:gd name="connsiteX27" fmla="*/ 864653 w 962414"/>
                    <a:gd name="connsiteY27" fmla="*/ 672135 h 681932"/>
                    <a:gd name="connsiteX28" fmla="*/ 846568 w 962414"/>
                    <a:gd name="connsiteY28" fmla="*/ 681086 h 6819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962414" h="681932">
                      <a:moveTo>
                        <a:pt x="846568" y="681086"/>
                      </a:moveTo>
                      <a:cubicBezTo>
                        <a:pt x="748442" y="604419"/>
                        <a:pt x="650205" y="527825"/>
                        <a:pt x="552225" y="450938"/>
                      </a:cubicBezTo>
                      <a:cubicBezTo>
                        <a:pt x="541771" y="442721"/>
                        <a:pt x="530289" y="438356"/>
                        <a:pt x="517780" y="435054"/>
                      </a:cubicBezTo>
                      <a:cubicBezTo>
                        <a:pt x="405934" y="405855"/>
                        <a:pt x="292328" y="393786"/>
                        <a:pt x="176814" y="398408"/>
                      </a:cubicBezTo>
                      <a:cubicBezTo>
                        <a:pt x="151246" y="399435"/>
                        <a:pt x="125421" y="401343"/>
                        <a:pt x="100110" y="395767"/>
                      </a:cubicBezTo>
                      <a:cubicBezTo>
                        <a:pt x="62583" y="387513"/>
                        <a:pt x="55540" y="368548"/>
                        <a:pt x="77770" y="337001"/>
                      </a:cubicBezTo>
                      <a:cubicBezTo>
                        <a:pt x="80851" y="332636"/>
                        <a:pt x="84190" y="328491"/>
                        <a:pt x="87711" y="323832"/>
                      </a:cubicBezTo>
                      <a:cubicBezTo>
                        <a:pt x="80448" y="319430"/>
                        <a:pt x="73772" y="322255"/>
                        <a:pt x="67426" y="322145"/>
                      </a:cubicBezTo>
                      <a:cubicBezTo>
                        <a:pt x="55724" y="321961"/>
                        <a:pt x="44242" y="321044"/>
                        <a:pt x="33384" y="316239"/>
                      </a:cubicBezTo>
                      <a:cubicBezTo>
                        <a:pt x="7302" y="304720"/>
                        <a:pt x="296" y="284508"/>
                        <a:pt x="14822" y="260004"/>
                      </a:cubicBezTo>
                      <a:cubicBezTo>
                        <a:pt x="19298" y="252447"/>
                        <a:pt x="21682" y="247678"/>
                        <a:pt x="14346" y="239645"/>
                      </a:cubicBezTo>
                      <a:cubicBezTo>
                        <a:pt x="-12506" y="210115"/>
                        <a:pt x="-291" y="173066"/>
                        <a:pt x="39547" y="164152"/>
                      </a:cubicBezTo>
                      <a:cubicBezTo>
                        <a:pt x="51762" y="161400"/>
                        <a:pt x="52862" y="159273"/>
                        <a:pt x="47507" y="148268"/>
                      </a:cubicBezTo>
                      <a:cubicBezTo>
                        <a:pt x="36759" y="126295"/>
                        <a:pt x="43655" y="109201"/>
                        <a:pt x="65848" y="98820"/>
                      </a:cubicBezTo>
                      <a:cubicBezTo>
                        <a:pt x="81548" y="91483"/>
                        <a:pt x="98569" y="87998"/>
                        <a:pt x="115517" y="87081"/>
                      </a:cubicBezTo>
                      <a:cubicBezTo>
                        <a:pt x="172925" y="84073"/>
                        <a:pt x="230260" y="85320"/>
                        <a:pt x="287412" y="92327"/>
                      </a:cubicBezTo>
                      <a:cubicBezTo>
                        <a:pt x="316869" y="95958"/>
                        <a:pt x="346325" y="99150"/>
                        <a:pt x="377872" y="102781"/>
                      </a:cubicBezTo>
                      <a:cubicBezTo>
                        <a:pt x="369142" y="95922"/>
                        <a:pt x="361548" y="90933"/>
                        <a:pt x="355202" y="84733"/>
                      </a:cubicBezTo>
                      <a:cubicBezTo>
                        <a:pt x="333706" y="63788"/>
                        <a:pt x="331909" y="39650"/>
                        <a:pt x="349883" y="19842"/>
                      </a:cubicBezTo>
                      <a:cubicBezTo>
                        <a:pt x="371269" y="-3782"/>
                        <a:pt x="400469" y="-6753"/>
                        <a:pt x="422882" y="13312"/>
                      </a:cubicBezTo>
                      <a:cubicBezTo>
                        <a:pt x="435574" y="24720"/>
                        <a:pt x="447753" y="36899"/>
                        <a:pt x="458868" y="49848"/>
                      </a:cubicBezTo>
                      <a:cubicBezTo>
                        <a:pt x="497825" y="95115"/>
                        <a:pt x="542321" y="134292"/>
                        <a:pt x="592723" y="165839"/>
                      </a:cubicBezTo>
                      <a:cubicBezTo>
                        <a:pt x="648444" y="200724"/>
                        <a:pt x="672472" y="251163"/>
                        <a:pt x="673792" y="314551"/>
                      </a:cubicBezTo>
                      <a:cubicBezTo>
                        <a:pt x="674012" y="324932"/>
                        <a:pt x="678121" y="331609"/>
                        <a:pt x="685604" y="337735"/>
                      </a:cubicBezTo>
                      <a:cubicBezTo>
                        <a:pt x="771478" y="408276"/>
                        <a:pt x="857243" y="478890"/>
                        <a:pt x="942971" y="549578"/>
                      </a:cubicBezTo>
                      <a:cubicBezTo>
                        <a:pt x="949537" y="555007"/>
                        <a:pt x="955589" y="561059"/>
                        <a:pt x="961899" y="566819"/>
                      </a:cubicBezTo>
                      <a:cubicBezTo>
                        <a:pt x="963953" y="574595"/>
                        <a:pt x="959551" y="579694"/>
                        <a:pt x="954269" y="584060"/>
                      </a:cubicBezTo>
                      <a:cubicBezTo>
                        <a:pt x="921951" y="610948"/>
                        <a:pt x="891028" y="639194"/>
                        <a:pt x="864653" y="672135"/>
                      </a:cubicBezTo>
                      <a:cubicBezTo>
                        <a:pt x="860251" y="677821"/>
                        <a:pt x="855555" y="684277"/>
                        <a:pt x="846568" y="681086"/>
                      </a:cubicBezTo>
                      <a:close/>
                    </a:path>
                  </a:pathLst>
                </a:custGeom>
                <a:solidFill>
                  <a:srgbClr val="F4AB92"/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7" name="자유형: 도형 76">
                  <a:extLst>
                    <a:ext uri="{FF2B5EF4-FFF2-40B4-BE49-F238E27FC236}">
                      <a16:creationId xmlns:a16="http://schemas.microsoft.com/office/drawing/2014/main" id="{0178C41B-70DF-62FF-37E5-22AE07A5FCD8}"/>
                    </a:ext>
                  </a:extLst>
                </p:cNvPr>
                <p:cNvSpPr/>
                <p:nvPr/>
              </p:nvSpPr>
              <p:spPr>
                <a:xfrm>
                  <a:off x="7787994" y="2641952"/>
                  <a:ext cx="279522" cy="296708"/>
                </a:xfrm>
                <a:custGeom>
                  <a:avLst/>
                  <a:gdLst>
                    <a:gd name="connsiteX0" fmla="*/ 16420 w 279522"/>
                    <a:gd name="connsiteY0" fmla="*/ 133380 h 296708"/>
                    <a:gd name="connsiteX1" fmla="*/ 131787 w 279522"/>
                    <a:gd name="connsiteY1" fmla="*/ 19260 h 296708"/>
                    <a:gd name="connsiteX2" fmla="*/ 135126 w 279522"/>
                    <a:gd name="connsiteY2" fmla="*/ 17792 h 296708"/>
                    <a:gd name="connsiteX3" fmla="*/ 205666 w 279522"/>
                    <a:gd name="connsiteY3" fmla="*/ 18526 h 296708"/>
                    <a:gd name="connsiteX4" fmla="*/ 271035 w 279522"/>
                    <a:gd name="connsiteY4" fmla="*/ 73330 h 296708"/>
                    <a:gd name="connsiteX5" fmla="*/ 277088 w 279522"/>
                    <a:gd name="connsiteY5" fmla="*/ 99852 h 296708"/>
                    <a:gd name="connsiteX6" fmla="*/ 224742 w 279522"/>
                    <a:gd name="connsiteY6" fmla="*/ 174171 h 296708"/>
                    <a:gd name="connsiteX7" fmla="*/ 162381 w 279522"/>
                    <a:gd name="connsiteY7" fmla="*/ 252672 h 296708"/>
                    <a:gd name="connsiteX8" fmla="*/ 155595 w 279522"/>
                    <a:gd name="connsiteY8" fmla="*/ 265328 h 296708"/>
                    <a:gd name="connsiteX9" fmla="*/ 126138 w 279522"/>
                    <a:gd name="connsiteY9" fmla="*/ 290419 h 296708"/>
                    <a:gd name="connsiteX10" fmla="*/ 105559 w 279522"/>
                    <a:gd name="connsiteY10" fmla="*/ 291409 h 296708"/>
                    <a:gd name="connsiteX11" fmla="*/ 3838 w 279522"/>
                    <a:gd name="connsiteY11" fmla="*/ 170283 h 296708"/>
                    <a:gd name="connsiteX12" fmla="*/ 4975 w 279522"/>
                    <a:gd name="connsiteY12" fmla="*/ 149704 h 296708"/>
                    <a:gd name="connsiteX13" fmla="*/ 16420 w 279522"/>
                    <a:gd name="connsiteY13" fmla="*/ 133380 h 296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79522" h="296708">
                      <a:moveTo>
                        <a:pt x="16420" y="133380"/>
                      </a:moveTo>
                      <a:cubicBezTo>
                        <a:pt x="50755" y="91158"/>
                        <a:pt x="89566" y="53521"/>
                        <a:pt x="131787" y="19260"/>
                      </a:cubicBezTo>
                      <a:cubicBezTo>
                        <a:pt x="132924" y="18783"/>
                        <a:pt x="134135" y="18452"/>
                        <a:pt x="135126" y="17792"/>
                      </a:cubicBezTo>
                      <a:cubicBezTo>
                        <a:pt x="170268" y="-6052"/>
                        <a:pt x="170268" y="-6052"/>
                        <a:pt x="205666" y="18526"/>
                      </a:cubicBezTo>
                      <a:cubicBezTo>
                        <a:pt x="229107" y="34813"/>
                        <a:pt x="250309" y="53705"/>
                        <a:pt x="271035" y="73330"/>
                      </a:cubicBezTo>
                      <a:cubicBezTo>
                        <a:pt x="279986" y="81804"/>
                        <a:pt x="281600" y="89507"/>
                        <a:pt x="277088" y="99852"/>
                      </a:cubicBezTo>
                      <a:cubicBezTo>
                        <a:pt x="259700" y="124686"/>
                        <a:pt x="242936" y="149960"/>
                        <a:pt x="224742" y="174171"/>
                      </a:cubicBezTo>
                      <a:cubicBezTo>
                        <a:pt x="204676" y="200876"/>
                        <a:pt x="183290" y="226591"/>
                        <a:pt x="162381" y="252672"/>
                      </a:cubicBezTo>
                      <a:cubicBezTo>
                        <a:pt x="159299" y="256524"/>
                        <a:pt x="156218" y="260229"/>
                        <a:pt x="155595" y="265328"/>
                      </a:cubicBezTo>
                      <a:cubicBezTo>
                        <a:pt x="140921" y="267859"/>
                        <a:pt x="135639" y="281798"/>
                        <a:pt x="126138" y="290419"/>
                      </a:cubicBezTo>
                      <a:cubicBezTo>
                        <a:pt x="118545" y="297315"/>
                        <a:pt x="114180" y="299773"/>
                        <a:pt x="105559" y="291409"/>
                      </a:cubicBezTo>
                      <a:cubicBezTo>
                        <a:pt x="67446" y="254506"/>
                        <a:pt x="33294" y="214449"/>
                        <a:pt x="3838" y="170283"/>
                      </a:cubicBezTo>
                      <a:cubicBezTo>
                        <a:pt x="-1628" y="162102"/>
                        <a:pt x="-1261" y="156600"/>
                        <a:pt x="4975" y="149704"/>
                      </a:cubicBezTo>
                      <a:cubicBezTo>
                        <a:pt x="9377" y="144825"/>
                        <a:pt x="12642" y="138882"/>
                        <a:pt x="16420" y="133380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8" name="자유형: 도형 77">
                  <a:extLst>
                    <a:ext uri="{FF2B5EF4-FFF2-40B4-BE49-F238E27FC236}">
                      <a16:creationId xmlns:a16="http://schemas.microsoft.com/office/drawing/2014/main" id="{FDEFFECD-6727-10A9-4226-C9370A0387F0}"/>
                    </a:ext>
                  </a:extLst>
                </p:cNvPr>
                <p:cNvSpPr/>
                <p:nvPr/>
              </p:nvSpPr>
              <p:spPr>
                <a:xfrm>
                  <a:off x="8989048" y="1692235"/>
                  <a:ext cx="697450" cy="575626"/>
                </a:xfrm>
                <a:custGeom>
                  <a:avLst/>
                  <a:gdLst>
                    <a:gd name="connsiteX0" fmla="*/ 509964 w 697450"/>
                    <a:gd name="connsiteY0" fmla="*/ 0 h 575626"/>
                    <a:gd name="connsiteX1" fmla="*/ 424530 w 697450"/>
                    <a:gd name="connsiteY1" fmla="*/ 27512 h 575626"/>
                    <a:gd name="connsiteX2" fmla="*/ 170391 w 697450"/>
                    <a:gd name="connsiteY2" fmla="*/ 55795 h 575626"/>
                    <a:gd name="connsiteX3" fmla="*/ 99044 w 697450"/>
                    <a:gd name="connsiteY3" fmla="*/ 66726 h 575626"/>
                    <a:gd name="connsiteX4" fmla="*/ 55574 w 697450"/>
                    <a:gd name="connsiteY4" fmla="*/ 112690 h 575626"/>
                    <a:gd name="connsiteX5" fmla="*/ 0 w 697450"/>
                    <a:gd name="connsiteY5" fmla="*/ 198711 h 575626"/>
                    <a:gd name="connsiteX6" fmla="*/ 115844 w 697450"/>
                    <a:gd name="connsiteY6" fmla="*/ 575627 h 575626"/>
                    <a:gd name="connsiteX7" fmla="*/ 293462 w 697450"/>
                    <a:gd name="connsiteY7" fmla="*/ 495585 h 575626"/>
                    <a:gd name="connsiteX8" fmla="*/ 330255 w 697450"/>
                    <a:gd name="connsiteY8" fmla="*/ 488541 h 575626"/>
                    <a:gd name="connsiteX9" fmla="*/ 385169 w 697450"/>
                    <a:gd name="connsiteY9" fmla="*/ 474602 h 575626"/>
                    <a:gd name="connsiteX10" fmla="*/ 514990 w 697450"/>
                    <a:gd name="connsiteY10" fmla="*/ 522473 h 575626"/>
                    <a:gd name="connsiteX11" fmla="*/ 537476 w 697450"/>
                    <a:gd name="connsiteY11" fmla="*/ 518548 h 575626"/>
                    <a:gd name="connsiteX12" fmla="*/ 652440 w 697450"/>
                    <a:gd name="connsiteY12" fmla="*/ 276148 h 575626"/>
                    <a:gd name="connsiteX13" fmla="*/ 697450 w 697450"/>
                    <a:gd name="connsiteY13" fmla="*/ 125895 h 575626"/>
                    <a:gd name="connsiteX14" fmla="*/ 509964 w 697450"/>
                    <a:gd name="connsiteY14" fmla="*/ 0 h 57562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</a:cxnLst>
                  <a:rect l="l" t="t" r="r" b="b"/>
                  <a:pathLst>
                    <a:path w="697450" h="575626">
                      <a:moveTo>
                        <a:pt x="509964" y="0"/>
                      </a:moveTo>
                      <a:cubicBezTo>
                        <a:pt x="482525" y="12436"/>
                        <a:pt x="454426" y="22780"/>
                        <a:pt x="424530" y="27512"/>
                      </a:cubicBezTo>
                      <a:cubicBezTo>
                        <a:pt x="409160" y="31547"/>
                        <a:pt x="200251" y="45487"/>
                        <a:pt x="170391" y="55795"/>
                      </a:cubicBezTo>
                      <a:cubicBezTo>
                        <a:pt x="146621" y="59426"/>
                        <a:pt x="122814" y="63058"/>
                        <a:pt x="99044" y="66726"/>
                      </a:cubicBezTo>
                      <a:cubicBezTo>
                        <a:pt x="84554" y="82059"/>
                        <a:pt x="70064" y="97356"/>
                        <a:pt x="55574" y="112690"/>
                      </a:cubicBezTo>
                      <a:cubicBezTo>
                        <a:pt x="41965" y="127106"/>
                        <a:pt x="6199" y="185468"/>
                        <a:pt x="0" y="198711"/>
                      </a:cubicBezTo>
                      <a:cubicBezTo>
                        <a:pt x="1321" y="335538"/>
                        <a:pt x="40131" y="460663"/>
                        <a:pt x="115844" y="575627"/>
                      </a:cubicBezTo>
                      <a:cubicBezTo>
                        <a:pt x="169731" y="495218"/>
                        <a:pt x="215108" y="475079"/>
                        <a:pt x="293462" y="495585"/>
                      </a:cubicBezTo>
                      <a:cubicBezTo>
                        <a:pt x="315582" y="514219"/>
                        <a:pt x="322919" y="499546"/>
                        <a:pt x="330255" y="488541"/>
                      </a:cubicBezTo>
                      <a:cubicBezTo>
                        <a:pt x="346432" y="486524"/>
                        <a:pt x="370239" y="480912"/>
                        <a:pt x="385169" y="474602"/>
                      </a:cubicBezTo>
                      <a:cubicBezTo>
                        <a:pt x="432123" y="468549"/>
                        <a:pt x="475666" y="484030"/>
                        <a:pt x="514990" y="522473"/>
                      </a:cubicBezTo>
                      <a:cubicBezTo>
                        <a:pt x="527499" y="534689"/>
                        <a:pt x="530910" y="529736"/>
                        <a:pt x="537476" y="518548"/>
                      </a:cubicBezTo>
                      <a:cubicBezTo>
                        <a:pt x="582963" y="441111"/>
                        <a:pt x="621810" y="360555"/>
                        <a:pt x="652440" y="276148"/>
                      </a:cubicBezTo>
                      <a:cubicBezTo>
                        <a:pt x="670305" y="226956"/>
                        <a:pt x="687619" y="177545"/>
                        <a:pt x="697450" y="125895"/>
                      </a:cubicBezTo>
                      <a:cubicBezTo>
                        <a:pt x="644076" y="70321"/>
                        <a:pt x="581716" y="28136"/>
                        <a:pt x="509964" y="0"/>
                      </a:cubicBezTo>
                      <a:close/>
                    </a:path>
                  </a:pathLst>
                </a:custGeom>
                <a:solidFill>
                  <a:srgbClr val="FEFCFC"/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9" name="자유형: 도형 78">
                  <a:extLst>
                    <a:ext uri="{FF2B5EF4-FFF2-40B4-BE49-F238E27FC236}">
                      <a16:creationId xmlns:a16="http://schemas.microsoft.com/office/drawing/2014/main" id="{007EC63C-3228-0330-3F16-CA1F38F722E5}"/>
                    </a:ext>
                  </a:extLst>
                </p:cNvPr>
                <p:cNvSpPr/>
                <p:nvPr/>
              </p:nvSpPr>
              <p:spPr>
                <a:xfrm>
                  <a:off x="8704170" y="639896"/>
                  <a:ext cx="948498" cy="1555521"/>
                </a:xfrm>
                <a:custGeom>
                  <a:avLst/>
                  <a:gdLst>
                    <a:gd name="connsiteX0" fmla="*/ 578304 w 948498"/>
                    <a:gd name="connsiteY0" fmla="*/ 1547887 h 1555521"/>
                    <a:gd name="connsiteX1" fmla="*/ 477573 w 948498"/>
                    <a:gd name="connsiteY1" fmla="*/ 1363373 h 1555521"/>
                    <a:gd name="connsiteX2" fmla="*/ 421375 w 948498"/>
                    <a:gd name="connsiteY2" fmla="*/ 1279883 h 1555521"/>
                    <a:gd name="connsiteX3" fmla="*/ 406592 w 948498"/>
                    <a:gd name="connsiteY3" fmla="*/ 1252554 h 1555521"/>
                    <a:gd name="connsiteX4" fmla="*/ 422218 w 948498"/>
                    <a:gd name="connsiteY4" fmla="*/ 1190340 h 1555521"/>
                    <a:gd name="connsiteX5" fmla="*/ 463413 w 948498"/>
                    <a:gd name="connsiteY5" fmla="*/ 1121120 h 1555521"/>
                    <a:gd name="connsiteX6" fmla="*/ 459195 w 948498"/>
                    <a:gd name="connsiteY6" fmla="*/ 1007476 h 1555521"/>
                    <a:gd name="connsiteX7" fmla="*/ 438359 w 948498"/>
                    <a:gd name="connsiteY7" fmla="*/ 978020 h 1555521"/>
                    <a:gd name="connsiteX8" fmla="*/ 312610 w 948498"/>
                    <a:gd name="connsiteY8" fmla="*/ 906709 h 1555521"/>
                    <a:gd name="connsiteX9" fmla="*/ 126738 w 948498"/>
                    <a:gd name="connsiteY9" fmla="*/ 703192 h 1555521"/>
                    <a:gd name="connsiteX10" fmla="*/ 104692 w 948498"/>
                    <a:gd name="connsiteY10" fmla="*/ 688042 h 1555521"/>
                    <a:gd name="connsiteX11" fmla="*/ 3154 w 948498"/>
                    <a:gd name="connsiteY11" fmla="*/ 537570 h 1555521"/>
                    <a:gd name="connsiteX12" fmla="*/ 71788 w 948498"/>
                    <a:gd name="connsiteY12" fmla="*/ 523777 h 1555521"/>
                    <a:gd name="connsiteX13" fmla="*/ 93320 w 948498"/>
                    <a:gd name="connsiteY13" fmla="*/ 557892 h 1555521"/>
                    <a:gd name="connsiteX14" fmla="*/ 92037 w 948498"/>
                    <a:gd name="connsiteY14" fmla="*/ 537863 h 1555521"/>
                    <a:gd name="connsiteX15" fmla="*/ 76813 w 948498"/>
                    <a:gd name="connsiteY15" fmla="*/ 460719 h 1555521"/>
                    <a:gd name="connsiteX16" fmla="*/ 137670 w 948498"/>
                    <a:gd name="connsiteY16" fmla="*/ 332659 h 1555521"/>
                    <a:gd name="connsiteX17" fmla="*/ 234439 w 948498"/>
                    <a:gd name="connsiteY17" fmla="*/ 191284 h 1555521"/>
                    <a:gd name="connsiteX18" fmla="*/ 288620 w 948498"/>
                    <a:gd name="connsiteY18" fmla="*/ 95835 h 1555521"/>
                    <a:gd name="connsiteX19" fmla="*/ 309639 w 948498"/>
                    <a:gd name="connsiteY19" fmla="*/ 87362 h 1555521"/>
                    <a:gd name="connsiteX20" fmla="*/ 318003 w 948498"/>
                    <a:gd name="connsiteY20" fmla="*/ 107721 h 1555521"/>
                    <a:gd name="connsiteX21" fmla="*/ 386709 w 948498"/>
                    <a:gd name="connsiteY21" fmla="*/ 200455 h 1555521"/>
                    <a:gd name="connsiteX22" fmla="*/ 393863 w 948498"/>
                    <a:gd name="connsiteY22" fmla="*/ 218319 h 1555521"/>
                    <a:gd name="connsiteX23" fmla="*/ 374898 w 948498"/>
                    <a:gd name="connsiteY23" fmla="*/ 263622 h 1555521"/>
                    <a:gd name="connsiteX24" fmla="*/ 402006 w 948498"/>
                    <a:gd name="connsiteY24" fmla="*/ 325360 h 1555521"/>
                    <a:gd name="connsiteX25" fmla="*/ 437955 w 948498"/>
                    <a:gd name="connsiteY25" fmla="*/ 236184 h 1555521"/>
                    <a:gd name="connsiteX26" fmla="*/ 435167 w 948498"/>
                    <a:gd name="connsiteY26" fmla="*/ 169421 h 1555521"/>
                    <a:gd name="connsiteX27" fmla="*/ 404134 w 948498"/>
                    <a:gd name="connsiteY27" fmla="*/ 153904 h 1555521"/>
                    <a:gd name="connsiteX28" fmla="*/ 384985 w 948498"/>
                    <a:gd name="connsiteY28" fmla="*/ 42682 h 1555521"/>
                    <a:gd name="connsiteX29" fmla="*/ 447713 w 948498"/>
                    <a:gd name="connsiteY29" fmla="*/ 9337 h 1555521"/>
                    <a:gd name="connsiteX30" fmla="*/ 504865 w 948498"/>
                    <a:gd name="connsiteY30" fmla="*/ 37106 h 1555521"/>
                    <a:gd name="connsiteX31" fmla="*/ 519391 w 948498"/>
                    <a:gd name="connsiteY31" fmla="*/ 128997 h 1555521"/>
                    <a:gd name="connsiteX32" fmla="*/ 520932 w 948498"/>
                    <a:gd name="connsiteY32" fmla="*/ 143523 h 1555521"/>
                    <a:gd name="connsiteX33" fmla="*/ 529185 w 948498"/>
                    <a:gd name="connsiteY33" fmla="*/ 161681 h 1555521"/>
                    <a:gd name="connsiteX34" fmla="*/ 544776 w 948498"/>
                    <a:gd name="connsiteY34" fmla="*/ 147778 h 1555521"/>
                    <a:gd name="connsiteX35" fmla="*/ 563227 w 948498"/>
                    <a:gd name="connsiteY35" fmla="*/ 24561 h 1555521"/>
                    <a:gd name="connsiteX36" fmla="*/ 563814 w 948498"/>
                    <a:gd name="connsiteY36" fmla="*/ 2588 h 1555521"/>
                    <a:gd name="connsiteX37" fmla="*/ 586411 w 948498"/>
                    <a:gd name="connsiteY37" fmla="*/ 4935 h 1555521"/>
                    <a:gd name="connsiteX38" fmla="*/ 699100 w 948498"/>
                    <a:gd name="connsiteY38" fmla="*/ 161974 h 1555521"/>
                    <a:gd name="connsiteX39" fmla="*/ 694515 w 948498"/>
                    <a:gd name="connsiteY39" fmla="*/ 198620 h 1555521"/>
                    <a:gd name="connsiteX40" fmla="*/ 706950 w 948498"/>
                    <a:gd name="connsiteY40" fmla="*/ 220814 h 1555521"/>
                    <a:gd name="connsiteX41" fmla="*/ 852104 w 948498"/>
                    <a:gd name="connsiteY41" fmla="*/ 311273 h 1555521"/>
                    <a:gd name="connsiteX42" fmla="*/ 860541 w 948498"/>
                    <a:gd name="connsiteY42" fmla="*/ 362593 h 1555521"/>
                    <a:gd name="connsiteX43" fmla="*/ 849573 w 948498"/>
                    <a:gd name="connsiteY43" fmla="*/ 429135 h 1555521"/>
                    <a:gd name="connsiteX44" fmla="*/ 860064 w 948498"/>
                    <a:gd name="connsiteY44" fmla="*/ 407015 h 1555521"/>
                    <a:gd name="connsiteX45" fmla="*/ 905477 w 948498"/>
                    <a:gd name="connsiteY45" fmla="*/ 382071 h 1555521"/>
                    <a:gd name="connsiteX46" fmla="*/ 939776 w 948498"/>
                    <a:gd name="connsiteY46" fmla="*/ 413508 h 1555521"/>
                    <a:gd name="connsiteX47" fmla="*/ 909293 w 948498"/>
                    <a:gd name="connsiteY47" fmla="*/ 571501 h 1555521"/>
                    <a:gd name="connsiteX48" fmla="*/ 894216 w 948498"/>
                    <a:gd name="connsiteY48" fmla="*/ 601764 h 1555521"/>
                    <a:gd name="connsiteX49" fmla="*/ 696459 w 948498"/>
                    <a:gd name="connsiteY49" fmla="*/ 924059 h 1555521"/>
                    <a:gd name="connsiteX50" fmla="*/ 685417 w 948498"/>
                    <a:gd name="connsiteY50" fmla="*/ 951828 h 1555521"/>
                    <a:gd name="connsiteX51" fmla="*/ 706877 w 948498"/>
                    <a:gd name="connsiteY51" fmla="*/ 1092434 h 1555521"/>
                    <a:gd name="connsiteX52" fmla="*/ 775327 w 948498"/>
                    <a:gd name="connsiteY52" fmla="*/ 1158683 h 1555521"/>
                    <a:gd name="connsiteX53" fmla="*/ 793338 w 948498"/>
                    <a:gd name="connsiteY53" fmla="*/ 1203913 h 1555521"/>
                    <a:gd name="connsiteX54" fmla="*/ 741212 w 948498"/>
                    <a:gd name="connsiteY54" fmla="*/ 1274527 h 1555521"/>
                    <a:gd name="connsiteX55" fmla="*/ 622873 w 948498"/>
                    <a:gd name="connsiteY55" fmla="*/ 1511865 h 1555521"/>
                    <a:gd name="connsiteX56" fmla="*/ 611502 w 948498"/>
                    <a:gd name="connsiteY56" fmla="*/ 1544586 h 1555521"/>
                    <a:gd name="connsiteX57" fmla="*/ 578304 w 948498"/>
                    <a:gd name="connsiteY57" fmla="*/ 1547887 h 15555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948498" h="1555521">
                      <a:moveTo>
                        <a:pt x="578304" y="1547887"/>
                      </a:moveTo>
                      <a:cubicBezTo>
                        <a:pt x="545509" y="1485967"/>
                        <a:pt x="518034" y="1421148"/>
                        <a:pt x="477573" y="1363373"/>
                      </a:cubicBezTo>
                      <a:cubicBezTo>
                        <a:pt x="458351" y="1335897"/>
                        <a:pt x="439826" y="1307908"/>
                        <a:pt x="421375" y="1279883"/>
                      </a:cubicBezTo>
                      <a:cubicBezTo>
                        <a:pt x="415689" y="1271262"/>
                        <a:pt x="410700" y="1262018"/>
                        <a:pt x="406592" y="1252554"/>
                      </a:cubicBezTo>
                      <a:cubicBezTo>
                        <a:pt x="394266" y="1224088"/>
                        <a:pt x="397751" y="1209342"/>
                        <a:pt x="422218" y="1190340"/>
                      </a:cubicBezTo>
                      <a:cubicBezTo>
                        <a:pt x="445145" y="1172512"/>
                        <a:pt x="457177" y="1148668"/>
                        <a:pt x="463413" y="1121120"/>
                      </a:cubicBezTo>
                      <a:cubicBezTo>
                        <a:pt x="464514" y="1116204"/>
                        <a:pt x="459671" y="1034328"/>
                        <a:pt x="459195" y="1007476"/>
                      </a:cubicBezTo>
                      <a:cubicBezTo>
                        <a:pt x="458901" y="991629"/>
                        <a:pt x="452225" y="984403"/>
                        <a:pt x="438359" y="978020"/>
                      </a:cubicBezTo>
                      <a:cubicBezTo>
                        <a:pt x="394523" y="957808"/>
                        <a:pt x="353035" y="933157"/>
                        <a:pt x="312610" y="906709"/>
                      </a:cubicBezTo>
                      <a:cubicBezTo>
                        <a:pt x="233118" y="854766"/>
                        <a:pt x="171602" y="786536"/>
                        <a:pt x="126738" y="703192"/>
                      </a:cubicBezTo>
                      <a:cubicBezTo>
                        <a:pt x="121603" y="693692"/>
                        <a:pt x="115844" y="689510"/>
                        <a:pt x="104692" y="688042"/>
                      </a:cubicBezTo>
                      <a:cubicBezTo>
                        <a:pt x="36572" y="679202"/>
                        <a:pt x="-13280" y="604626"/>
                        <a:pt x="3154" y="537570"/>
                      </a:cubicBezTo>
                      <a:cubicBezTo>
                        <a:pt x="10564" y="507416"/>
                        <a:pt x="45999" y="500226"/>
                        <a:pt x="71788" y="523777"/>
                      </a:cubicBezTo>
                      <a:cubicBezTo>
                        <a:pt x="81252" y="532434"/>
                        <a:pt x="87011" y="543769"/>
                        <a:pt x="93320" y="557892"/>
                      </a:cubicBezTo>
                      <a:cubicBezTo>
                        <a:pt x="96512" y="548684"/>
                        <a:pt x="93761" y="543292"/>
                        <a:pt x="92037" y="537863"/>
                      </a:cubicBezTo>
                      <a:cubicBezTo>
                        <a:pt x="83966" y="512735"/>
                        <a:pt x="79674" y="486837"/>
                        <a:pt x="76813" y="460719"/>
                      </a:cubicBezTo>
                      <a:cubicBezTo>
                        <a:pt x="70724" y="405658"/>
                        <a:pt x="90753" y="361676"/>
                        <a:pt x="137670" y="332659"/>
                      </a:cubicBezTo>
                      <a:cubicBezTo>
                        <a:pt x="191337" y="299498"/>
                        <a:pt x="224755" y="254635"/>
                        <a:pt x="234439" y="191284"/>
                      </a:cubicBezTo>
                      <a:cubicBezTo>
                        <a:pt x="240198" y="153391"/>
                        <a:pt x="260337" y="121770"/>
                        <a:pt x="288620" y="95835"/>
                      </a:cubicBezTo>
                      <a:cubicBezTo>
                        <a:pt x="294379" y="90553"/>
                        <a:pt x="301018" y="84464"/>
                        <a:pt x="309639" y="87362"/>
                      </a:cubicBezTo>
                      <a:cubicBezTo>
                        <a:pt x="319250" y="90590"/>
                        <a:pt x="317929" y="99980"/>
                        <a:pt x="318003" y="107721"/>
                      </a:cubicBezTo>
                      <a:cubicBezTo>
                        <a:pt x="318516" y="155298"/>
                        <a:pt x="342213" y="185965"/>
                        <a:pt x="386709" y="200455"/>
                      </a:cubicBezTo>
                      <a:cubicBezTo>
                        <a:pt x="398338" y="204233"/>
                        <a:pt x="401786" y="207021"/>
                        <a:pt x="393863" y="218319"/>
                      </a:cubicBezTo>
                      <a:cubicBezTo>
                        <a:pt x="384362" y="231818"/>
                        <a:pt x="378052" y="247152"/>
                        <a:pt x="374898" y="263622"/>
                      </a:cubicBezTo>
                      <a:cubicBezTo>
                        <a:pt x="369945" y="289667"/>
                        <a:pt x="378089" y="309072"/>
                        <a:pt x="402006" y="325360"/>
                      </a:cubicBezTo>
                      <a:cubicBezTo>
                        <a:pt x="390011" y="285375"/>
                        <a:pt x="410590" y="259220"/>
                        <a:pt x="437955" y="236184"/>
                      </a:cubicBezTo>
                      <a:cubicBezTo>
                        <a:pt x="464367" y="213954"/>
                        <a:pt x="463560" y="189376"/>
                        <a:pt x="435167" y="169421"/>
                      </a:cubicBezTo>
                      <a:cubicBezTo>
                        <a:pt x="425630" y="162708"/>
                        <a:pt x="415029" y="158049"/>
                        <a:pt x="404134" y="153904"/>
                      </a:cubicBezTo>
                      <a:cubicBezTo>
                        <a:pt x="357033" y="136003"/>
                        <a:pt x="346395" y="75146"/>
                        <a:pt x="384985" y="42682"/>
                      </a:cubicBezTo>
                      <a:cubicBezTo>
                        <a:pt x="403400" y="27202"/>
                        <a:pt x="424860" y="16454"/>
                        <a:pt x="447713" y="9337"/>
                      </a:cubicBezTo>
                      <a:cubicBezTo>
                        <a:pt x="475408" y="717"/>
                        <a:pt x="493566" y="10364"/>
                        <a:pt x="504865" y="37106"/>
                      </a:cubicBezTo>
                      <a:cubicBezTo>
                        <a:pt x="517337" y="66599"/>
                        <a:pt x="515026" y="98293"/>
                        <a:pt x="519391" y="128997"/>
                      </a:cubicBezTo>
                      <a:cubicBezTo>
                        <a:pt x="520088" y="133839"/>
                        <a:pt x="519391" y="139011"/>
                        <a:pt x="520932" y="143523"/>
                      </a:cubicBezTo>
                      <a:cubicBezTo>
                        <a:pt x="523096" y="149906"/>
                        <a:pt x="519721" y="160580"/>
                        <a:pt x="529185" y="161681"/>
                      </a:cubicBezTo>
                      <a:cubicBezTo>
                        <a:pt x="536999" y="162598"/>
                        <a:pt x="541071" y="153867"/>
                        <a:pt x="544776" y="147778"/>
                      </a:cubicBezTo>
                      <a:cubicBezTo>
                        <a:pt x="568216" y="109371"/>
                        <a:pt x="574415" y="68250"/>
                        <a:pt x="563227" y="24561"/>
                      </a:cubicBezTo>
                      <a:cubicBezTo>
                        <a:pt x="561356" y="17224"/>
                        <a:pt x="555597" y="8787"/>
                        <a:pt x="563814" y="2588"/>
                      </a:cubicBezTo>
                      <a:cubicBezTo>
                        <a:pt x="571114" y="-2915"/>
                        <a:pt x="579478" y="1560"/>
                        <a:pt x="586411" y="4935"/>
                      </a:cubicBezTo>
                      <a:cubicBezTo>
                        <a:pt x="652110" y="36996"/>
                        <a:pt x="687068" y="91323"/>
                        <a:pt x="699100" y="161974"/>
                      </a:cubicBezTo>
                      <a:cubicBezTo>
                        <a:pt x="701228" y="174557"/>
                        <a:pt x="702475" y="186332"/>
                        <a:pt x="694515" y="198620"/>
                      </a:cubicBezTo>
                      <a:cubicBezTo>
                        <a:pt x="686848" y="210432"/>
                        <a:pt x="694845" y="219163"/>
                        <a:pt x="706950" y="220814"/>
                      </a:cubicBezTo>
                      <a:cubicBezTo>
                        <a:pt x="768981" y="229251"/>
                        <a:pt x="809259" y="272536"/>
                        <a:pt x="852104" y="311273"/>
                      </a:cubicBezTo>
                      <a:cubicBezTo>
                        <a:pt x="872903" y="330055"/>
                        <a:pt x="873050" y="337685"/>
                        <a:pt x="860541" y="362593"/>
                      </a:cubicBezTo>
                      <a:cubicBezTo>
                        <a:pt x="850527" y="382548"/>
                        <a:pt x="846015" y="403311"/>
                        <a:pt x="849573" y="429135"/>
                      </a:cubicBezTo>
                      <a:cubicBezTo>
                        <a:pt x="854012" y="419671"/>
                        <a:pt x="856506" y="413031"/>
                        <a:pt x="860064" y="407015"/>
                      </a:cubicBezTo>
                      <a:cubicBezTo>
                        <a:pt x="870225" y="389848"/>
                        <a:pt x="885009" y="380274"/>
                        <a:pt x="905477" y="382071"/>
                      </a:cubicBezTo>
                      <a:cubicBezTo>
                        <a:pt x="924699" y="383722"/>
                        <a:pt x="934787" y="397221"/>
                        <a:pt x="939776" y="413508"/>
                      </a:cubicBezTo>
                      <a:cubicBezTo>
                        <a:pt x="957457" y="471284"/>
                        <a:pt x="948727" y="524731"/>
                        <a:pt x="909293" y="571501"/>
                      </a:cubicBezTo>
                      <a:cubicBezTo>
                        <a:pt x="901516" y="580709"/>
                        <a:pt x="896564" y="590026"/>
                        <a:pt x="894216" y="601764"/>
                      </a:cubicBezTo>
                      <a:cubicBezTo>
                        <a:pt x="868208" y="733639"/>
                        <a:pt x="801555" y="840790"/>
                        <a:pt x="696459" y="924059"/>
                      </a:cubicBezTo>
                      <a:cubicBezTo>
                        <a:pt x="686334" y="932093"/>
                        <a:pt x="683583" y="939576"/>
                        <a:pt x="685417" y="951828"/>
                      </a:cubicBezTo>
                      <a:cubicBezTo>
                        <a:pt x="690773" y="987447"/>
                        <a:pt x="704859" y="1087592"/>
                        <a:pt x="706877" y="1092434"/>
                      </a:cubicBezTo>
                      <a:cubicBezTo>
                        <a:pt x="720156" y="1124421"/>
                        <a:pt x="740882" y="1148522"/>
                        <a:pt x="775327" y="1158683"/>
                      </a:cubicBezTo>
                      <a:cubicBezTo>
                        <a:pt x="803609" y="1167010"/>
                        <a:pt x="808121" y="1177978"/>
                        <a:pt x="793338" y="1203913"/>
                      </a:cubicBezTo>
                      <a:cubicBezTo>
                        <a:pt x="778775" y="1229444"/>
                        <a:pt x="759407" y="1251600"/>
                        <a:pt x="741212" y="1274527"/>
                      </a:cubicBezTo>
                      <a:cubicBezTo>
                        <a:pt x="685051" y="1345361"/>
                        <a:pt x="645433" y="1424303"/>
                        <a:pt x="622873" y="1511865"/>
                      </a:cubicBezTo>
                      <a:cubicBezTo>
                        <a:pt x="620012" y="1523016"/>
                        <a:pt x="615317" y="1533691"/>
                        <a:pt x="611502" y="1544586"/>
                      </a:cubicBezTo>
                      <a:cubicBezTo>
                        <a:pt x="601891" y="1558892"/>
                        <a:pt x="590592" y="1558268"/>
                        <a:pt x="578304" y="1547887"/>
                      </a:cubicBezTo>
                      <a:close/>
                    </a:path>
                  </a:pathLst>
                </a:custGeom>
                <a:solidFill>
                  <a:srgbClr val="F4AB93"/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100" name="자유형: 도형 79">
                  <a:extLst>
                    <a:ext uri="{FF2B5EF4-FFF2-40B4-BE49-F238E27FC236}">
                      <a16:creationId xmlns:a16="http://schemas.microsoft.com/office/drawing/2014/main" id="{B38D02A7-90E9-EA6B-3F35-0A68D1705700}"/>
                    </a:ext>
                  </a:extLst>
                </p:cNvPr>
                <p:cNvSpPr/>
                <p:nvPr/>
              </p:nvSpPr>
              <p:spPr>
                <a:xfrm>
                  <a:off x="10163345" y="2753578"/>
                  <a:ext cx="241769" cy="205337"/>
                </a:xfrm>
                <a:custGeom>
                  <a:avLst/>
                  <a:gdLst>
                    <a:gd name="connsiteX0" fmla="*/ 221667 w 241769"/>
                    <a:gd name="connsiteY0" fmla="*/ 151096 h 205337"/>
                    <a:gd name="connsiteX1" fmla="*/ 113306 w 241769"/>
                    <a:gd name="connsiteY1" fmla="*/ 0 h 205337"/>
                    <a:gd name="connsiteX2" fmla="*/ 7109 w 241769"/>
                    <a:gd name="connsiteY2" fmla="*/ 46147 h 205337"/>
                    <a:gd name="connsiteX3" fmla="*/ 1424 w 241769"/>
                    <a:gd name="connsiteY3" fmla="*/ 65185 h 205337"/>
                    <a:gd name="connsiteX4" fmla="*/ 1424 w 241769"/>
                    <a:gd name="connsiteY4" fmla="*/ 65185 h 205337"/>
                    <a:gd name="connsiteX5" fmla="*/ 1424 w 241769"/>
                    <a:gd name="connsiteY5" fmla="*/ 65185 h 205337"/>
                    <a:gd name="connsiteX6" fmla="*/ 72588 w 241769"/>
                    <a:gd name="connsiteY6" fmla="*/ 201535 h 205337"/>
                    <a:gd name="connsiteX7" fmla="*/ 241769 w 241769"/>
                    <a:gd name="connsiteY7" fmla="*/ 168301 h 205337"/>
                    <a:gd name="connsiteX8" fmla="*/ 221667 w 241769"/>
                    <a:gd name="connsiteY8" fmla="*/ 151096 h 2053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41769" h="205337">
                      <a:moveTo>
                        <a:pt x="221667" y="151096"/>
                      </a:moveTo>
                      <a:cubicBezTo>
                        <a:pt x="185608" y="100694"/>
                        <a:pt x="149439" y="50365"/>
                        <a:pt x="113306" y="0"/>
                      </a:cubicBezTo>
                      <a:cubicBezTo>
                        <a:pt x="72258" y="2384"/>
                        <a:pt x="37372" y="18782"/>
                        <a:pt x="7109" y="46147"/>
                      </a:cubicBezTo>
                      <a:cubicBezTo>
                        <a:pt x="1056" y="51613"/>
                        <a:pt x="-1988" y="57262"/>
                        <a:pt x="1424" y="65185"/>
                      </a:cubicBezTo>
                      <a:cubicBezTo>
                        <a:pt x="1424" y="65185"/>
                        <a:pt x="1424" y="65185"/>
                        <a:pt x="1424" y="65185"/>
                      </a:cubicBezTo>
                      <a:cubicBezTo>
                        <a:pt x="1424" y="65185"/>
                        <a:pt x="1424" y="65185"/>
                        <a:pt x="1424" y="65185"/>
                      </a:cubicBezTo>
                      <a:cubicBezTo>
                        <a:pt x="43682" y="116798"/>
                        <a:pt x="51019" y="157149"/>
                        <a:pt x="72588" y="201535"/>
                      </a:cubicBezTo>
                      <a:cubicBezTo>
                        <a:pt x="133298" y="212540"/>
                        <a:pt x="189239" y="199114"/>
                        <a:pt x="241769" y="168301"/>
                      </a:cubicBezTo>
                      <a:cubicBezTo>
                        <a:pt x="231571" y="166613"/>
                        <a:pt x="227023" y="158543"/>
                        <a:pt x="221667" y="151096"/>
                      </a:cubicBezTo>
                      <a:close/>
                    </a:path>
                  </a:pathLst>
                </a:custGeom>
                <a:solidFill>
                  <a:schemeClr val="accent4">
                    <a:lumMod val="50000"/>
                  </a:schemeClr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grpSp>
            <p:nvGrpSpPr>
              <p:cNvPr id="85" name="그룹 64">
                <a:extLst>
                  <a:ext uri="{FF2B5EF4-FFF2-40B4-BE49-F238E27FC236}">
                    <a16:creationId xmlns:a16="http://schemas.microsoft.com/office/drawing/2014/main" id="{A328B4ED-82EE-4EE7-39B7-29B9F218F6C2}"/>
                  </a:ext>
                </a:extLst>
              </p:cNvPr>
              <p:cNvGrpSpPr/>
              <p:nvPr/>
            </p:nvGrpSpPr>
            <p:grpSpPr>
              <a:xfrm>
                <a:off x="9232273" y="2240828"/>
                <a:ext cx="1014914" cy="1246329"/>
                <a:chOff x="9232273" y="2240828"/>
                <a:chExt cx="1014914" cy="1246329"/>
              </a:xfrm>
            </p:grpSpPr>
            <p:sp>
              <p:nvSpPr>
                <p:cNvPr id="87" name="자유형: 도형 66">
                  <a:extLst>
                    <a:ext uri="{FF2B5EF4-FFF2-40B4-BE49-F238E27FC236}">
                      <a16:creationId xmlns:a16="http://schemas.microsoft.com/office/drawing/2014/main" id="{0938D393-8265-77F6-51EB-854C0730A996}"/>
                    </a:ext>
                  </a:extLst>
                </p:cNvPr>
                <p:cNvSpPr/>
                <p:nvPr/>
              </p:nvSpPr>
              <p:spPr>
                <a:xfrm>
                  <a:off x="9232273" y="2240828"/>
                  <a:ext cx="1014914" cy="988012"/>
                </a:xfrm>
                <a:custGeom>
                  <a:avLst/>
                  <a:gdLst>
                    <a:gd name="connsiteX0" fmla="*/ 1014298 w 1014914"/>
                    <a:gd name="connsiteY0" fmla="*/ 958960 h 988012"/>
                    <a:gd name="connsiteX1" fmla="*/ 791560 w 1014914"/>
                    <a:gd name="connsiteY1" fmla="*/ 136348 h 988012"/>
                    <a:gd name="connsiteX2" fmla="*/ 791487 w 1014914"/>
                    <a:gd name="connsiteY2" fmla="*/ 130882 h 988012"/>
                    <a:gd name="connsiteX3" fmla="*/ 791487 w 1014914"/>
                    <a:gd name="connsiteY3" fmla="*/ 130882 h 988012"/>
                    <a:gd name="connsiteX4" fmla="*/ 761921 w 1014914"/>
                    <a:gd name="connsiteY4" fmla="*/ 18009 h 988012"/>
                    <a:gd name="connsiteX5" fmla="*/ 735472 w 1014914"/>
                    <a:gd name="connsiteY5" fmla="*/ 2603 h 988012"/>
                    <a:gd name="connsiteX6" fmla="*/ 634595 w 1014914"/>
                    <a:gd name="connsiteY6" fmla="*/ 34297 h 988012"/>
                    <a:gd name="connsiteX7" fmla="*/ 464313 w 1014914"/>
                    <a:gd name="connsiteY7" fmla="*/ 89247 h 988012"/>
                    <a:gd name="connsiteX8" fmla="*/ 88241 w 1014914"/>
                    <a:gd name="connsiteY8" fmla="*/ 210374 h 988012"/>
                    <a:gd name="connsiteX9" fmla="*/ 16783 w 1014914"/>
                    <a:gd name="connsiteY9" fmla="*/ 253036 h 988012"/>
                    <a:gd name="connsiteX10" fmla="*/ 6108 w 1014914"/>
                    <a:gd name="connsiteY10" fmla="*/ 316937 h 988012"/>
                    <a:gd name="connsiteX11" fmla="*/ 84426 w 1014914"/>
                    <a:gd name="connsiteY11" fmla="*/ 232457 h 988012"/>
                    <a:gd name="connsiteX12" fmla="*/ 293921 w 1014914"/>
                    <a:gd name="connsiteY12" fmla="*/ 167675 h 988012"/>
                    <a:gd name="connsiteX13" fmla="*/ 721680 w 1014914"/>
                    <a:gd name="connsiteY13" fmla="*/ 35727 h 988012"/>
                    <a:gd name="connsiteX14" fmla="*/ 741525 w 1014914"/>
                    <a:gd name="connsiteY14" fmla="*/ 46805 h 988012"/>
                    <a:gd name="connsiteX15" fmla="*/ 1000836 w 1014914"/>
                    <a:gd name="connsiteY15" fmla="*/ 988013 h 988012"/>
                    <a:gd name="connsiteX16" fmla="*/ 1014298 w 1014914"/>
                    <a:gd name="connsiteY16" fmla="*/ 958960 h 9880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</a:cxnLst>
                  <a:rect l="l" t="t" r="r" b="b"/>
                  <a:pathLst>
                    <a:path w="1014914" h="988012">
                      <a:moveTo>
                        <a:pt x="1014298" y="958960"/>
                      </a:moveTo>
                      <a:cubicBezTo>
                        <a:pt x="1004944" y="922497"/>
                        <a:pt x="830371" y="286894"/>
                        <a:pt x="791560" y="136348"/>
                      </a:cubicBezTo>
                      <a:cubicBezTo>
                        <a:pt x="791120" y="134624"/>
                        <a:pt x="791487" y="132716"/>
                        <a:pt x="791487" y="130882"/>
                      </a:cubicBezTo>
                      <a:cubicBezTo>
                        <a:pt x="791487" y="130882"/>
                        <a:pt x="791487" y="130882"/>
                        <a:pt x="791487" y="130882"/>
                      </a:cubicBezTo>
                      <a:cubicBezTo>
                        <a:pt x="781509" y="93282"/>
                        <a:pt x="770835" y="55829"/>
                        <a:pt x="761921" y="18009"/>
                      </a:cubicBezTo>
                      <a:cubicBezTo>
                        <a:pt x="758069" y="1759"/>
                        <a:pt x="753154" y="-3817"/>
                        <a:pt x="735472" y="2603"/>
                      </a:cubicBezTo>
                      <a:cubicBezTo>
                        <a:pt x="702348" y="14598"/>
                        <a:pt x="668270" y="23878"/>
                        <a:pt x="634595" y="34297"/>
                      </a:cubicBezTo>
                      <a:cubicBezTo>
                        <a:pt x="577846" y="52601"/>
                        <a:pt x="521062" y="70979"/>
                        <a:pt x="464313" y="89247"/>
                      </a:cubicBezTo>
                      <a:cubicBezTo>
                        <a:pt x="338931" y="129598"/>
                        <a:pt x="213513" y="169729"/>
                        <a:pt x="88241" y="210374"/>
                      </a:cubicBezTo>
                      <a:cubicBezTo>
                        <a:pt x="61353" y="219104"/>
                        <a:pt x="35785" y="231026"/>
                        <a:pt x="16783" y="253036"/>
                      </a:cubicBezTo>
                      <a:cubicBezTo>
                        <a:pt x="496" y="271891"/>
                        <a:pt x="-5667" y="293094"/>
                        <a:pt x="6108" y="316937"/>
                      </a:cubicBezTo>
                      <a:cubicBezTo>
                        <a:pt x="11060" y="269176"/>
                        <a:pt x="43818" y="247057"/>
                        <a:pt x="84426" y="232457"/>
                      </a:cubicBezTo>
                      <a:cubicBezTo>
                        <a:pt x="153280" y="207733"/>
                        <a:pt x="223747" y="188181"/>
                        <a:pt x="293921" y="167675"/>
                      </a:cubicBezTo>
                      <a:cubicBezTo>
                        <a:pt x="437168" y="125820"/>
                        <a:pt x="577480" y="74501"/>
                        <a:pt x="721680" y="35727"/>
                      </a:cubicBezTo>
                      <a:cubicBezTo>
                        <a:pt x="733601" y="32499"/>
                        <a:pt x="737930" y="33673"/>
                        <a:pt x="741525" y="46805"/>
                      </a:cubicBezTo>
                      <a:cubicBezTo>
                        <a:pt x="790790" y="228495"/>
                        <a:pt x="988070" y="941609"/>
                        <a:pt x="1000836" y="988013"/>
                      </a:cubicBezTo>
                      <a:cubicBezTo>
                        <a:pt x="1009603" y="977705"/>
                        <a:pt x="1017160" y="970185"/>
                        <a:pt x="1014298" y="958960"/>
                      </a:cubicBezTo>
                      <a:close/>
                    </a:path>
                  </a:pathLst>
                </a:custGeom>
                <a:solidFill>
                  <a:srgbClr val="AC342A"/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88" name="자유형: 도형 67">
                  <a:extLst>
                    <a:ext uri="{FF2B5EF4-FFF2-40B4-BE49-F238E27FC236}">
                      <a16:creationId xmlns:a16="http://schemas.microsoft.com/office/drawing/2014/main" id="{7B4EFBD2-365F-DAE2-854E-6EC1EF48A989}"/>
                    </a:ext>
                  </a:extLst>
                </p:cNvPr>
                <p:cNvSpPr/>
                <p:nvPr/>
              </p:nvSpPr>
              <p:spPr>
                <a:xfrm>
                  <a:off x="9238638" y="2275035"/>
                  <a:ext cx="984135" cy="1003657"/>
                </a:xfrm>
                <a:custGeom>
                  <a:avLst/>
                  <a:gdLst>
                    <a:gd name="connsiteX0" fmla="*/ 982879 w 984135"/>
                    <a:gd name="connsiteY0" fmla="*/ 932456 h 1003657"/>
                    <a:gd name="connsiteX1" fmla="*/ 735123 w 984135"/>
                    <a:gd name="connsiteY1" fmla="*/ 12599 h 1003657"/>
                    <a:gd name="connsiteX2" fmla="*/ 715278 w 984135"/>
                    <a:gd name="connsiteY2" fmla="*/ 1520 h 1003657"/>
                    <a:gd name="connsiteX3" fmla="*/ 287520 w 984135"/>
                    <a:gd name="connsiteY3" fmla="*/ 133468 h 1003657"/>
                    <a:gd name="connsiteX4" fmla="*/ 78024 w 984135"/>
                    <a:gd name="connsiteY4" fmla="*/ 198250 h 1003657"/>
                    <a:gd name="connsiteX5" fmla="*/ 0 w 984135"/>
                    <a:gd name="connsiteY5" fmla="*/ 280750 h 1003657"/>
                    <a:gd name="connsiteX6" fmla="*/ 652954 w 984135"/>
                    <a:gd name="connsiteY6" fmla="*/ 92017 h 1003657"/>
                    <a:gd name="connsiteX7" fmla="*/ 702586 w 984135"/>
                    <a:gd name="connsiteY7" fmla="*/ 119162 h 1003657"/>
                    <a:gd name="connsiteX8" fmla="*/ 945572 w 984135"/>
                    <a:gd name="connsiteY8" fmla="*/ 1003658 h 1003657"/>
                    <a:gd name="connsiteX9" fmla="*/ 983466 w 984135"/>
                    <a:gd name="connsiteY9" fmla="*/ 953806 h 1003657"/>
                    <a:gd name="connsiteX10" fmla="*/ 982879 w 984135"/>
                    <a:gd name="connsiteY10" fmla="*/ 932456 h 10036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984135" h="1003657">
                      <a:moveTo>
                        <a:pt x="982879" y="932456"/>
                      </a:moveTo>
                      <a:cubicBezTo>
                        <a:pt x="964868" y="863456"/>
                        <a:pt x="782114" y="185888"/>
                        <a:pt x="735123" y="12599"/>
                      </a:cubicBezTo>
                      <a:cubicBezTo>
                        <a:pt x="731565" y="-570"/>
                        <a:pt x="727236" y="-1708"/>
                        <a:pt x="715278" y="1520"/>
                      </a:cubicBezTo>
                      <a:cubicBezTo>
                        <a:pt x="571078" y="40331"/>
                        <a:pt x="430729" y="91613"/>
                        <a:pt x="287520" y="133468"/>
                      </a:cubicBezTo>
                      <a:cubicBezTo>
                        <a:pt x="217346" y="153974"/>
                        <a:pt x="146878" y="173526"/>
                        <a:pt x="78024" y="198250"/>
                      </a:cubicBezTo>
                      <a:cubicBezTo>
                        <a:pt x="38003" y="212630"/>
                        <a:pt x="5686" y="234383"/>
                        <a:pt x="0" y="280750"/>
                      </a:cubicBezTo>
                      <a:cubicBezTo>
                        <a:pt x="807" y="282180"/>
                        <a:pt x="436122" y="156322"/>
                        <a:pt x="652954" y="92017"/>
                      </a:cubicBezTo>
                      <a:cubicBezTo>
                        <a:pt x="691654" y="80535"/>
                        <a:pt x="692021" y="80498"/>
                        <a:pt x="702586" y="119162"/>
                      </a:cubicBezTo>
                      <a:cubicBezTo>
                        <a:pt x="743890" y="270295"/>
                        <a:pt x="922719" y="921672"/>
                        <a:pt x="945572" y="1003658"/>
                      </a:cubicBezTo>
                      <a:cubicBezTo>
                        <a:pt x="962960" y="988104"/>
                        <a:pt x="969343" y="972551"/>
                        <a:pt x="983466" y="953806"/>
                      </a:cubicBezTo>
                      <a:cubicBezTo>
                        <a:pt x="984163" y="946689"/>
                        <a:pt x="984750" y="939720"/>
                        <a:pt x="982879" y="932456"/>
                      </a:cubicBezTo>
                      <a:close/>
                    </a:path>
                  </a:pathLst>
                </a:custGeom>
                <a:solidFill>
                  <a:srgbClr val="FEFEFE"/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89" name="자유형: 도형 68">
                  <a:extLst>
                    <a:ext uri="{FF2B5EF4-FFF2-40B4-BE49-F238E27FC236}">
                      <a16:creationId xmlns:a16="http://schemas.microsoft.com/office/drawing/2014/main" id="{51A576B6-AE08-AAA2-C46A-1FEEBA4CD071}"/>
                    </a:ext>
                  </a:extLst>
                </p:cNvPr>
                <p:cNvSpPr/>
                <p:nvPr/>
              </p:nvSpPr>
              <p:spPr>
                <a:xfrm>
                  <a:off x="9241022" y="2351240"/>
                  <a:ext cx="943904" cy="1135917"/>
                </a:xfrm>
                <a:custGeom>
                  <a:avLst/>
                  <a:gdLst>
                    <a:gd name="connsiteX0" fmla="*/ 942602 w 943904"/>
                    <a:gd name="connsiteY0" fmla="*/ 897006 h 1135917"/>
                    <a:gd name="connsiteX1" fmla="*/ 704860 w 943904"/>
                    <a:gd name="connsiteY1" fmla="*/ 27110 h 1135917"/>
                    <a:gd name="connsiteX2" fmla="*/ 661941 w 943904"/>
                    <a:gd name="connsiteY2" fmla="*/ 3339 h 1135917"/>
                    <a:gd name="connsiteX3" fmla="*/ 24761 w 943904"/>
                    <a:gd name="connsiteY3" fmla="*/ 192513 h 1135917"/>
                    <a:gd name="connsiteX4" fmla="*/ 0 w 943904"/>
                    <a:gd name="connsiteY4" fmla="*/ 208800 h 1135917"/>
                    <a:gd name="connsiteX5" fmla="*/ 290565 w 943904"/>
                    <a:gd name="connsiteY5" fmla="*/ 1121431 h 1135917"/>
                    <a:gd name="connsiteX6" fmla="*/ 312904 w 943904"/>
                    <a:gd name="connsiteY6" fmla="*/ 1134050 h 1135917"/>
                    <a:gd name="connsiteX7" fmla="*/ 935815 w 943904"/>
                    <a:gd name="connsiteY7" fmla="*/ 927416 h 1135917"/>
                    <a:gd name="connsiteX8" fmla="*/ 942602 w 943904"/>
                    <a:gd name="connsiteY8" fmla="*/ 897006 h 11359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943904" h="1135917">
                      <a:moveTo>
                        <a:pt x="942602" y="897006"/>
                      </a:moveTo>
                      <a:cubicBezTo>
                        <a:pt x="923710" y="827529"/>
                        <a:pt x="743780" y="172080"/>
                        <a:pt x="704860" y="27110"/>
                      </a:cubicBezTo>
                      <a:cubicBezTo>
                        <a:pt x="697707" y="442"/>
                        <a:pt x="688720" y="-4401"/>
                        <a:pt x="661941" y="3339"/>
                      </a:cubicBezTo>
                      <a:cubicBezTo>
                        <a:pt x="616198" y="16582"/>
                        <a:pt x="82206" y="175859"/>
                        <a:pt x="24761" y="192513"/>
                      </a:cubicBezTo>
                      <a:cubicBezTo>
                        <a:pt x="15114" y="195301"/>
                        <a:pt x="3852" y="196731"/>
                        <a:pt x="0" y="208800"/>
                      </a:cubicBezTo>
                      <a:cubicBezTo>
                        <a:pt x="5282" y="242071"/>
                        <a:pt x="265070" y="1040546"/>
                        <a:pt x="290565" y="1121431"/>
                      </a:cubicBezTo>
                      <a:cubicBezTo>
                        <a:pt x="294526" y="1133977"/>
                        <a:pt x="298048" y="1138966"/>
                        <a:pt x="312904" y="1134050"/>
                      </a:cubicBezTo>
                      <a:cubicBezTo>
                        <a:pt x="429372" y="1095680"/>
                        <a:pt x="913328" y="941282"/>
                        <a:pt x="935815" y="927416"/>
                      </a:cubicBezTo>
                      <a:cubicBezTo>
                        <a:pt x="943959" y="922647"/>
                        <a:pt x="945389" y="907167"/>
                        <a:pt x="942602" y="897006"/>
                      </a:cubicBezTo>
                      <a:close/>
                    </a:path>
                  </a:pathLst>
                </a:custGeom>
                <a:solidFill>
                  <a:srgbClr val="DC5849"/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  <p:sp>
              <p:nvSpPr>
                <p:cNvPr id="90" name="자유형: 도형 69">
                  <a:extLst>
                    <a:ext uri="{FF2B5EF4-FFF2-40B4-BE49-F238E27FC236}">
                      <a16:creationId xmlns:a16="http://schemas.microsoft.com/office/drawing/2014/main" id="{C4E3048B-AFF0-8AF7-E3EB-BA7FD62F8BD6}"/>
                    </a:ext>
                  </a:extLst>
                </p:cNvPr>
                <p:cNvSpPr/>
                <p:nvPr/>
              </p:nvSpPr>
              <p:spPr>
                <a:xfrm>
                  <a:off x="9449297" y="2554354"/>
                  <a:ext cx="406061" cy="312708"/>
                </a:xfrm>
                <a:custGeom>
                  <a:avLst/>
                  <a:gdLst>
                    <a:gd name="connsiteX0" fmla="*/ 2174 w 406061"/>
                    <a:gd name="connsiteY0" fmla="*/ 136240 h 312708"/>
                    <a:gd name="connsiteX1" fmla="*/ 15710 w 406061"/>
                    <a:gd name="connsiteY1" fmla="*/ 109938 h 312708"/>
                    <a:gd name="connsiteX2" fmla="*/ 329165 w 406061"/>
                    <a:gd name="connsiteY2" fmla="*/ 2274 h 312708"/>
                    <a:gd name="connsiteX3" fmla="*/ 356310 w 406061"/>
                    <a:gd name="connsiteY3" fmla="*/ 22487 h 312708"/>
                    <a:gd name="connsiteX4" fmla="*/ 401283 w 406061"/>
                    <a:gd name="connsiteY4" fmla="*/ 170025 h 312708"/>
                    <a:gd name="connsiteX5" fmla="*/ 391746 w 406061"/>
                    <a:gd name="connsiteY5" fmla="*/ 206598 h 312708"/>
                    <a:gd name="connsiteX6" fmla="*/ 92927 w 406061"/>
                    <a:gd name="connsiteY6" fmla="*/ 311254 h 312708"/>
                    <a:gd name="connsiteX7" fmla="*/ 59253 w 406061"/>
                    <a:gd name="connsiteY7" fmla="*/ 295150 h 312708"/>
                    <a:gd name="connsiteX8" fmla="*/ 2174 w 406061"/>
                    <a:gd name="connsiteY8" fmla="*/ 136240 h 3127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406061" h="312708">
                      <a:moveTo>
                        <a:pt x="2174" y="136240"/>
                      </a:moveTo>
                      <a:cubicBezTo>
                        <a:pt x="-2888" y="120943"/>
                        <a:pt x="597" y="115074"/>
                        <a:pt x="15710" y="109938"/>
                      </a:cubicBezTo>
                      <a:cubicBezTo>
                        <a:pt x="120403" y="74613"/>
                        <a:pt x="224802" y="38480"/>
                        <a:pt x="329165" y="2274"/>
                      </a:cubicBezTo>
                      <a:cubicBezTo>
                        <a:pt x="345195" y="-3301"/>
                        <a:pt x="348533" y="624"/>
                        <a:pt x="356310" y="22487"/>
                      </a:cubicBezTo>
                      <a:cubicBezTo>
                        <a:pt x="379824" y="88589"/>
                        <a:pt x="387161" y="117935"/>
                        <a:pt x="401283" y="170025"/>
                      </a:cubicBezTo>
                      <a:cubicBezTo>
                        <a:pt x="407740" y="193869"/>
                        <a:pt x="410234" y="200691"/>
                        <a:pt x="391746" y="206598"/>
                      </a:cubicBezTo>
                      <a:cubicBezTo>
                        <a:pt x="320214" y="229414"/>
                        <a:pt x="177775" y="282017"/>
                        <a:pt x="92927" y="311254"/>
                      </a:cubicBezTo>
                      <a:cubicBezTo>
                        <a:pt x="79171" y="315986"/>
                        <a:pt x="64205" y="308796"/>
                        <a:pt x="59253" y="295150"/>
                      </a:cubicBezTo>
                      <a:cubicBezTo>
                        <a:pt x="41388" y="245812"/>
                        <a:pt x="16187" y="178498"/>
                        <a:pt x="2174" y="136240"/>
                      </a:cubicBezTo>
                      <a:close/>
                    </a:path>
                  </a:pathLst>
                </a:custGeom>
                <a:solidFill>
                  <a:srgbClr val="DE7265"/>
                </a:solidFill>
                <a:ln w="3666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ko-KR" altLang="en-US"/>
                </a:p>
              </p:txBody>
            </p:sp>
          </p:grpSp>
          <p:sp>
            <p:nvSpPr>
              <p:cNvPr id="86" name="자유형: 도형 65">
                <a:extLst>
                  <a:ext uri="{FF2B5EF4-FFF2-40B4-BE49-F238E27FC236}">
                    <a16:creationId xmlns:a16="http://schemas.microsoft.com/office/drawing/2014/main" id="{0A88790B-A33A-F890-96FE-4487C95FA720}"/>
                  </a:ext>
                </a:extLst>
              </p:cNvPr>
              <p:cNvSpPr/>
              <p:nvPr/>
            </p:nvSpPr>
            <p:spPr>
              <a:xfrm>
                <a:off x="9341642" y="2816026"/>
                <a:ext cx="894641" cy="410257"/>
              </a:xfrm>
              <a:custGeom>
                <a:avLst/>
                <a:gdLst>
                  <a:gd name="connsiteX0" fmla="*/ 825805 w 894641"/>
                  <a:gd name="connsiteY0" fmla="*/ 244 h 410257"/>
                  <a:gd name="connsiteX1" fmla="*/ 633550 w 894641"/>
                  <a:gd name="connsiteY1" fmla="*/ 62054 h 410257"/>
                  <a:gd name="connsiteX2" fmla="*/ 434546 w 894641"/>
                  <a:gd name="connsiteY2" fmla="*/ 124305 h 410257"/>
                  <a:gd name="connsiteX3" fmla="*/ 403989 w 894641"/>
                  <a:gd name="connsiteY3" fmla="*/ 116822 h 410257"/>
                  <a:gd name="connsiteX4" fmla="*/ 252783 w 894641"/>
                  <a:gd name="connsiteY4" fmla="*/ 31974 h 410257"/>
                  <a:gd name="connsiteX5" fmla="*/ 252783 w 894641"/>
                  <a:gd name="connsiteY5" fmla="*/ 31974 h 410257"/>
                  <a:gd name="connsiteX6" fmla="*/ 252783 w 894641"/>
                  <a:gd name="connsiteY6" fmla="*/ 31974 h 410257"/>
                  <a:gd name="connsiteX7" fmla="*/ 157151 w 894641"/>
                  <a:gd name="connsiteY7" fmla="*/ 24748 h 410257"/>
                  <a:gd name="connsiteX8" fmla="*/ 157151 w 894641"/>
                  <a:gd name="connsiteY8" fmla="*/ 24748 h 410257"/>
                  <a:gd name="connsiteX9" fmla="*/ 157151 w 894641"/>
                  <a:gd name="connsiteY9" fmla="*/ 24748 h 410257"/>
                  <a:gd name="connsiteX10" fmla="*/ 157664 w 894641"/>
                  <a:gd name="connsiteY10" fmla="*/ 45657 h 410257"/>
                  <a:gd name="connsiteX11" fmla="*/ 207590 w 894641"/>
                  <a:gd name="connsiteY11" fmla="*/ 82597 h 410257"/>
                  <a:gd name="connsiteX12" fmla="*/ 262651 w 894641"/>
                  <a:gd name="connsiteY12" fmla="*/ 124782 h 410257"/>
                  <a:gd name="connsiteX13" fmla="*/ 255461 w 894641"/>
                  <a:gd name="connsiteY13" fmla="*/ 154568 h 410257"/>
                  <a:gd name="connsiteX14" fmla="*/ 162176 w 894641"/>
                  <a:gd name="connsiteY14" fmla="*/ 170635 h 410257"/>
                  <a:gd name="connsiteX15" fmla="*/ 72450 w 894641"/>
                  <a:gd name="connsiteY15" fmla="*/ 171699 h 410257"/>
                  <a:gd name="connsiteX16" fmla="*/ 25863 w 894641"/>
                  <a:gd name="connsiteY16" fmla="*/ 147048 h 410257"/>
                  <a:gd name="connsiteX17" fmla="*/ 25863 w 894641"/>
                  <a:gd name="connsiteY17" fmla="*/ 147048 h 410257"/>
                  <a:gd name="connsiteX18" fmla="*/ 13171 w 894641"/>
                  <a:gd name="connsiteY18" fmla="*/ 221991 h 410257"/>
                  <a:gd name="connsiteX19" fmla="*/ 12841 w 894641"/>
                  <a:gd name="connsiteY19" fmla="*/ 237215 h 410257"/>
                  <a:gd name="connsiteX20" fmla="*/ 39876 w 894641"/>
                  <a:gd name="connsiteY20" fmla="*/ 295173 h 410257"/>
                  <a:gd name="connsiteX21" fmla="*/ 51101 w 894641"/>
                  <a:gd name="connsiteY21" fmla="*/ 312708 h 410257"/>
                  <a:gd name="connsiteX22" fmla="*/ 85986 w 894641"/>
                  <a:gd name="connsiteY22" fmla="*/ 362780 h 410257"/>
                  <a:gd name="connsiteX23" fmla="*/ 102897 w 894641"/>
                  <a:gd name="connsiteY23" fmla="*/ 382589 h 410257"/>
                  <a:gd name="connsiteX24" fmla="*/ 107996 w 894641"/>
                  <a:gd name="connsiteY24" fmla="*/ 396088 h 410257"/>
                  <a:gd name="connsiteX25" fmla="*/ 150511 w 894641"/>
                  <a:gd name="connsiteY25" fmla="*/ 410174 h 410257"/>
                  <a:gd name="connsiteX26" fmla="*/ 260229 w 894641"/>
                  <a:gd name="connsiteY26" fmla="*/ 393520 h 410257"/>
                  <a:gd name="connsiteX27" fmla="*/ 433299 w 894641"/>
                  <a:gd name="connsiteY27" fmla="*/ 303574 h 410257"/>
                  <a:gd name="connsiteX28" fmla="*/ 503620 w 894641"/>
                  <a:gd name="connsiteY28" fmla="*/ 261499 h 410257"/>
                  <a:gd name="connsiteX29" fmla="*/ 725257 w 894641"/>
                  <a:gd name="connsiteY29" fmla="*/ 192755 h 410257"/>
                  <a:gd name="connsiteX30" fmla="*/ 894291 w 894641"/>
                  <a:gd name="connsiteY30" fmla="*/ 139052 h 410257"/>
                  <a:gd name="connsiteX31" fmla="*/ 825805 w 894641"/>
                  <a:gd name="connsiteY31" fmla="*/ 244 h 4102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894641" h="410257">
                    <a:moveTo>
                      <a:pt x="825805" y="244"/>
                    </a:moveTo>
                    <a:cubicBezTo>
                      <a:pt x="815827" y="-4158"/>
                      <a:pt x="663557" y="52407"/>
                      <a:pt x="633550" y="62054"/>
                    </a:cubicBezTo>
                    <a:cubicBezTo>
                      <a:pt x="567374" y="83257"/>
                      <a:pt x="500722" y="103102"/>
                      <a:pt x="434546" y="124305"/>
                    </a:cubicBezTo>
                    <a:cubicBezTo>
                      <a:pt x="421670" y="128450"/>
                      <a:pt x="413527" y="126286"/>
                      <a:pt x="403989" y="116822"/>
                    </a:cubicBezTo>
                    <a:cubicBezTo>
                      <a:pt x="361474" y="74746"/>
                      <a:pt x="311365" y="45657"/>
                      <a:pt x="252783" y="31974"/>
                    </a:cubicBezTo>
                    <a:cubicBezTo>
                      <a:pt x="252783" y="31974"/>
                      <a:pt x="252783" y="31974"/>
                      <a:pt x="252783" y="31974"/>
                    </a:cubicBezTo>
                    <a:cubicBezTo>
                      <a:pt x="252783" y="31974"/>
                      <a:pt x="252783" y="31974"/>
                      <a:pt x="252783" y="31974"/>
                    </a:cubicBezTo>
                    <a:cubicBezTo>
                      <a:pt x="221236" y="25005"/>
                      <a:pt x="189835" y="16384"/>
                      <a:pt x="157151" y="24748"/>
                    </a:cubicBezTo>
                    <a:lnTo>
                      <a:pt x="157151" y="24748"/>
                    </a:lnTo>
                    <a:lnTo>
                      <a:pt x="157151" y="24748"/>
                    </a:lnTo>
                    <a:cubicBezTo>
                      <a:pt x="146660" y="31974"/>
                      <a:pt x="150841" y="38797"/>
                      <a:pt x="157664" y="45657"/>
                    </a:cubicBezTo>
                    <a:cubicBezTo>
                      <a:pt x="172447" y="60514"/>
                      <a:pt x="190532" y="70858"/>
                      <a:pt x="207590" y="82597"/>
                    </a:cubicBezTo>
                    <a:cubicBezTo>
                      <a:pt x="226665" y="95729"/>
                      <a:pt x="247097" y="107101"/>
                      <a:pt x="262651" y="124782"/>
                    </a:cubicBezTo>
                    <a:cubicBezTo>
                      <a:pt x="275416" y="139308"/>
                      <a:pt x="273325" y="147158"/>
                      <a:pt x="255461" y="154568"/>
                    </a:cubicBezTo>
                    <a:cubicBezTo>
                      <a:pt x="225564" y="166967"/>
                      <a:pt x="193834" y="169205"/>
                      <a:pt x="162176" y="170635"/>
                    </a:cubicBezTo>
                    <a:cubicBezTo>
                      <a:pt x="132316" y="171993"/>
                      <a:pt x="102347" y="171552"/>
                      <a:pt x="72450" y="171699"/>
                    </a:cubicBezTo>
                    <a:cubicBezTo>
                      <a:pt x="52642" y="171809"/>
                      <a:pt x="37455" y="162712"/>
                      <a:pt x="25863" y="147048"/>
                    </a:cubicBezTo>
                    <a:cubicBezTo>
                      <a:pt x="25863" y="147048"/>
                      <a:pt x="25863" y="147048"/>
                      <a:pt x="25863" y="147048"/>
                    </a:cubicBezTo>
                    <a:cubicBezTo>
                      <a:pt x="-4584" y="174634"/>
                      <a:pt x="-7262" y="188757"/>
                      <a:pt x="13171" y="221991"/>
                    </a:cubicBezTo>
                    <a:cubicBezTo>
                      <a:pt x="16913" y="228081"/>
                      <a:pt x="14235" y="232189"/>
                      <a:pt x="12841" y="237215"/>
                    </a:cubicBezTo>
                    <a:cubicBezTo>
                      <a:pt x="5577" y="263516"/>
                      <a:pt x="14822" y="284939"/>
                      <a:pt x="39876" y="295173"/>
                    </a:cubicBezTo>
                    <a:cubicBezTo>
                      <a:pt x="49193" y="298988"/>
                      <a:pt x="51358" y="303794"/>
                      <a:pt x="51101" y="312708"/>
                    </a:cubicBezTo>
                    <a:cubicBezTo>
                      <a:pt x="50404" y="337762"/>
                      <a:pt x="63573" y="354086"/>
                      <a:pt x="85986" y="362780"/>
                    </a:cubicBezTo>
                    <a:cubicBezTo>
                      <a:pt x="95890" y="366632"/>
                      <a:pt x="103080" y="370373"/>
                      <a:pt x="102897" y="382589"/>
                    </a:cubicBezTo>
                    <a:cubicBezTo>
                      <a:pt x="102824" y="387064"/>
                      <a:pt x="106198" y="391576"/>
                      <a:pt x="107996" y="396088"/>
                    </a:cubicBezTo>
                    <a:cubicBezTo>
                      <a:pt x="120431" y="406139"/>
                      <a:pt x="134774" y="409771"/>
                      <a:pt x="150511" y="410174"/>
                    </a:cubicBezTo>
                    <a:cubicBezTo>
                      <a:pt x="188111" y="411091"/>
                      <a:pt x="224464" y="404342"/>
                      <a:pt x="260229" y="393520"/>
                    </a:cubicBezTo>
                    <a:cubicBezTo>
                      <a:pt x="323544" y="374372"/>
                      <a:pt x="377505" y="337285"/>
                      <a:pt x="433299" y="303574"/>
                    </a:cubicBezTo>
                    <a:cubicBezTo>
                      <a:pt x="456666" y="289451"/>
                      <a:pt x="477098" y="269936"/>
                      <a:pt x="503620" y="261499"/>
                    </a:cubicBezTo>
                    <a:cubicBezTo>
                      <a:pt x="577352" y="238095"/>
                      <a:pt x="651232" y="215168"/>
                      <a:pt x="725257" y="192755"/>
                    </a:cubicBezTo>
                    <a:cubicBezTo>
                      <a:pt x="738317" y="188793"/>
                      <a:pt x="880682" y="143674"/>
                      <a:pt x="894291" y="139052"/>
                    </a:cubicBezTo>
                    <a:cubicBezTo>
                      <a:pt x="900014" y="128670"/>
                      <a:pt x="833692" y="5820"/>
                      <a:pt x="825805" y="244"/>
                    </a:cubicBezTo>
                    <a:close/>
                  </a:path>
                </a:pathLst>
              </a:custGeom>
              <a:solidFill>
                <a:srgbClr val="EBAE93"/>
              </a:solidFill>
              <a:ln w="366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ko-KR" altLang="en-US"/>
              </a:p>
            </p:txBody>
          </p:sp>
        </p:grpSp>
      </p:grpSp>
      <p:sp>
        <p:nvSpPr>
          <p:cNvPr id="119" name="CasellaDiTesto 118">
            <a:extLst>
              <a:ext uri="{FF2B5EF4-FFF2-40B4-BE49-F238E27FC236}">
                <a16:creationId xmlns:a16="http://schemas.microsoft.com/office/drawing/2014/main" id="{E67060DF-95BF-7A27-78C4-98D1439BEC8B}"/>
              </a:ext>
            </a:extLst>
          </p:cNvPr>
          <p:cNvSpPr txBox="1"/>
          <p:nvPr/>
        </p:nvSpPr>
        <p:spPr>
          <a:xfrm>
            <a:off x="4043277" y="56897"/>
            <a:ext cx="616906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rgbClr val="40A18D"/>
                </a:solidFill>
                <a:latin typeface="Chalkboard SE" panose="03050602040202020205" pitchFamily="66" charset="77"/>
              </a:rPr>
              <a:t>m</a:t>
            </a:r>
            <a:r>
              <a:rPr lang="en-GB" sz="1800" dirty="0">
                <a:solidFill>
                  <a:srgbClr val="40A18D"/>
                </a:solidFill>
                <a:latin typeface="Chalkboard SE" panose="03050602040202020205" pitchFamily="66" charset="77"/>
              </a:rPr>
              <a:t>ore…..</a:t>
            </a:r>
            <a:r>
              <a:rPr lang="en-GB" sz="2800" dirty="0">
                <a:latin typeface="Chalkboard SE" panose="03050602040202020205" pitchFamily="66" charset="77"/>
              </a:rPr>
              <a:t>Training</a:t>
            </a:r>
          </a:p>
        </p:txBody>
      </p:sp>
      <p:cxnSp>
        <p:nvCxnSpPr>
          <p:cNvPr id="121" name="Connettore 1 120">
            <a:extLst>
              <a:ext uri="{FF2B5EF4-FFF2-40B4-BE49-F238E27FC236}">
                <a16:creationId xmlns:a16="http://schemas.microsoft.com/office/drawing/2014/main" id="{DAD989EF-B39B-8B3D-011B-5BA1AEA31CEB}"/>
              </a:ext>
            </a:extLst>
          </p:cNvPr>
          <p:cNvCxnSpPr>
            <a:cxnSpLocks/>
          </p:cNvCxnSpPr>
          <p:nvPr/>
        </p:nvCxnSpPr>
        <p:spPr>
          <a:xfrm flipH="1">
            <a:off x="5498926" y="914400"/>
            <a:ext cx="12374" cy="5950219"/>
          </a:xfrm>
          <a:prstGeom prst="line">
            <a:avLst/>
          </a:prstGeom>
          <a:ln w="101600" cmpd="thinThick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8" name="Table 8">
            <a:extLst>
              <a:ext uri="{FF2B5EF4-FFF2-40B4-BE49-F238E27FC236}">
                <a16:creationId xmlns:a16="http://schemas.microsoft.com/office/drawing/2014/main" id="{8C89117C-42E7-B5EA-B723-EC8E6110BB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5656749"/>
              </p:ext>
            </p:extLst>
          </p:nvPr>
        </p:nvGraphicFramePr>
        <p:xfrm>
          <a:off x="116659" y="2954692"/>
          <a:ext cx="2342244" cy="2746588"/>
        </p:xfrm>
        <a:graphic>
          <a:graphicData uri="http://schemas.openxmlformats.org/drawingml/2006/table">
            <a:tbl>
              <a:tblPr firstRow="1" bandRow="1">
                <a:tableStyleId>{72833802-FEF1-4C79-8D5D-14CF1EAF98D9}</a:tableStyleId>
              </a:tblPr>
              <a:tblGrid>
                <a:gridCol w="23422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794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800" b="1" dirty="0">
                        <a:solidFill>
                          <a:schemeClr val="bg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0BA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750">
                <a:tc>
                  <a:txBody>
                    <a:bodyPr/>
                    <a:lstStyle/>
                    <a:p>
                      <a:pPr algn="l"/>
                      <a:r>
                        <a:rPr lang="en-GB" sz="2000" noProof="0" dirty="0">
                          <a:latin typeface="Chalkboard SE" panose="03050602040202020205" pitchFamily="66" charset="77"/>
                        </a:rPr>
                        <a:t>Multilanguage</a:t>
                      </a:r>
                      <a:r>
                        <a:rPr lang="it-IT" sz="2000" dirty="0">
                          <a:latin typeface="Chalkboard SE" panose="03050602040202020205" pitchFamily="66" charset="77"/>
                        </a:rPr>
                        <a:t> tool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481">
                <a:tc>
                  <a:txBody>
                    <a:bodyPr/>
                    <a:lstStyle/>
                    <a:p>
                      <a:r>
                        <a:rPr lang="en-GB" sz="1600" noProof="0">
                          <a:latin typeface="Chalkboard SE" panose="03050602040202020205" pitchFamily="66" charset="77"/>
                        </a:rPr>
                        <a:t>English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2481">
                <a:tc>
                  <a:txBody>
                    <a:bodyPr/>
                    <a:lstStyle/>
                    <a:p>
                      <a:r>
                        <a:rPr lang="en-GB" sz="1600" noProof="0">
                          <a:latin typeface="Chalkboard SE" panose="03050602040202020205" pitchFamily="66" charset="77"/>
                        </a:rPr>
                        <a:t>French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2481">
                <a:tc>
                  <a:txBody>
                    <a:bodyPr/>
                    <a:lstStyle/>
                    <a:p>
                      <a:r>
                        <a:rPr lang="en-GB" sz="1600" noProof="0">
                          <a:latin typeface="Chalkboard SE" panose="03050602040202020205" pitchFamily="66" charset="77"/>
                        </a:rPr>
                        <a:t>Greek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2481">
                <a:tc>
                  <a:txBody>
                    <a:bodyPr/>
                    <a:lstStyle/>
                    <a:p>
                      <a:r>
                        <a:rPr lang="en-GB" sz="1600" noProof="0">
                          <a:latin typeface="Chalkboard SE" panose="03050602040202020205" pitchFamily="66" charset="77"/>
                        </a:rPr>
                        <a:t>Italian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24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>
                          <a:latin typeface="Chalkboard SE" panose="03050602040202020205" pitchFamily="66" charset="77"/>
                        </a:rPr>
                        <a:t>Portuguese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55363629"/>
                  </a:ext>
                </a:extLst>
              </a:tr>
              <a:tr h="4114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noProof="0" dirty="0">
                          <a:latin typeface="Chalkboard SE" panose="03050602040202020205" pitchFamily="66" charset="77"/>
                        </a:rPr>
                        <a:t>Spanish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6350" cap="flat" cmpd="sng" algn="ctr">
                      <a:noFill/>
                      <a:prstDash val="solid"/>
                      <a:miter lim="800000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26373433"/>
                  </a:ext>
                </a:extLst>
              </a:tr>
            </a:tbl>
          </a:graphicData>
        </a:graphic>
      </p:graphicFrame>
      <p:sp>
        <p:nvSpPr>
          <p:cNvPr id="127" name="Block Arc 14">
            <a:extLst>
              <a:ext uri="{FF2B5EF4-FFF2-40B4-BE49-F238E27FC236}">
                <a16:creationId xmlns:a16="http://schemas.microsoft.com/office/drawing/2014/main" id="{21F93EE3-6FAF-D9DD-6974-4007FD906F1F}"/>
              </a:ext>
            </a:extLst>
          </p:cNvPr>
          <p:cNvSpPr>
            <a:spLocks noChangeAspect="1"/>
          </p:cNvSpPr>
          <p:nvPr/>
        </p:nvSpPr>
        <p:spPr>
          <a:xfrm rot="2700000">
            <a:off x="1758213" y="2660748"/>
            <a:ext cx="198331" cy="576000"/>
          </a:xfrm>
          <a:custGeom>
            <a:avLst/>
            <a:gdLst/>
            <a:ahLst/>
            <a:cxnLst/>
            <a:rect l="l" t="t" r="r" b="b"/>
            <a:pathLst>
              <a:path w="287972" h="836332">
                <a:moveTo>
                  <a:pt x="30729" y="55075"/>
                </a:moveTo>
                <a:cubicBezTo>
                  <a:pt x="42478" y="40106"/>
                  <a:pt x="57261" y="27376"/>
                  <a:pt x="74493" y="17880"/>
                </a:cubicBezTo>
                <a:cubicBezTo>
                  <a:pt x="97470" y="5219"/>
                  <a:pt x="122980" y="-693"/>
                  <a:pt x="148292" y="64"/>
                </a:cubicBezTo>
                <a:cubicBezTo>
                  <a:pt x="173603" y="822"/>
                  <a:pt x="198714" y="8247"/>
                  <a:pt x="220893" y="22259"/>
                </a:cubicBezTo>
                <a:cubicBezTo>
                  <a:pt x="261840" y="48130"/>
                  <a:pt x="286805" y="92672"/>
                  <a:pt x="287621" y="140576"/>
                </a:cubicBezTo>
                <a:lnTo>
                  <a:pt x="287972" y="140576"/>
                </a:lnTo>
                <a:lnTo>
                  <a:pt x="287972" y="752171"/>
                </a:lnTo>
                <a:lnTo>
                  <a:pt x="287091" y="752171"/>
                </a:lnTo>
                <a:cubicBezTo>
                  <a:pt x="287327" y="779980"/>
                  <a:pt x="272899" y="806109"/>
                  <a:pt x="248733" y="821844"/>
                </a:cubicBezTo>
                <a:cubicBezTo>
                  <a:pt x="221789" y="839389"/>
                  <a:pt x="187151" y="841125"/>
                  <a:pt x="158504" y="826368"/>
                </a:cubicBezTo>
                <a:cubicBezTo>
                  <a:pt x="134819" y="814168"/>
                  <a:pt x="118430" y="792350"/>
                  <a:pt x="116163" y="766892"/>
                </a:cubicBezTo>
                <a:lnTo>
                  <a:pt x="111480" y="734732"/>
                </a:lnTo>
                <a:lnTo>
                  <a:pt x="111480" y="300602"/>
                </a:lnTo>
                <a:cubicBezTo>
                  <a:pt x="111480" y="292074"/>
                  <a:pt x="114937" y="284352"/>
                  <a:pt x="120526" y="278763"/>
                </a:cubicBezTo>
                <a:cubicBezTo>
                  <a:pt x="126115" y="273174"/>
                  <a:pt x="133837" y="269717"/>
                  <a:pt x="142365" y="269717"/>
                </a:cubicBezTo>
                <a:cubicBezTo>
                  <a:pt x="159423" y="269717"/>
                  <a:pt x="173251" y="283545"/>
                  <a:pt x="173251" y="300602"/>
                </a:cubicBezTo>
                <a:lnTo>
                  <a:pt x="173251" y="751930"/>
                </a:lnTo>
                <a:cubicBezTo>
                  <a:pt x="173648" y="760601"/>
                  <a:pt x="179233" y="768379"/>
                  <a:pt x="187804" y="772291"/>
                </a:cubicBezTo>
                <a:cubicBezTo>
                  <a:pt x="196159" y="776105"/>
                  <a:pt x="206075" y="775650"/>
                  <a:pt x="213975" y="771093"/>
                </a:cubicBezTo>
                <a:cubicBezTo>
                  <a:pt x="221241" y="766901"/>
                  <a:pt x="225775" y="759840"/>
                  <a:pt x="226208" y="752171"/>
                </a:cubicBezTo>
                <a:lnTo>
                  <a:pt x="226201" y="752171"/>
                </a:lnTo>
                <a:lnTo>
                  <a:pt x="226201" y="148909"/>
                </a:lnTo>
                <a:lnTo>
                  <a:pt x="225816" y="148886"/>
                </a:lnTo>
                <a:cubicBezTo>
                  <a:pt x="227602" y="119067"/>
                  <a:pt x="213026" y="90638"/>
                  <a:pt x="187772" y="74682"/>
                </a:cubicBezTo>
                <a:cubicBezTo>
                  <a:pt x="162518" y="58727"/>
                  <a:pt x="130584" y="57771"/>
                  <a:pt x="104421" y="72189"/>
                </a:cubicBezTo>
                <a:cubicBezTo>
                  <a:pt x="78258" y="86606"/>
                  <a:pt x="62009" y="114114"/>
                  <a:pt x="62009" y="143986"/>
                </a:cubicBezTo>
                <a:lnTo>
                  <a:pt x="61771" y="143986"/>
                </a:lnTo>
                <a:lnTo>
                  <a:pt x="61771" y="393381"/>
                </a:lnTo>
                <a:lnTo>
                  <a:pt x="58623" y="371761"/>
                </a:lnTo>
                <a:lnTo>
                  <a:pt x="0" y="450367"/>
                </a:lnTo>
                <a:lnTo>
                  <a:pt x="0" y="132171"/>
                </a:lnTo>
                <a:lnTo>
                  <a:pt x="999" y="132171"/>
                </a:lnTo>
                <a:cubicBezTo>
                  <a:pt x="2830" y="103721"/>
                  <a:pt x="13525" y="76996"/>
                  <a:pt x="30729" y="55075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cxnSp>
        <p:nvCxnSpPr>
          <p:cNvPr id="131" name="Connettore 1 130">
            <a:extLst>
              <a:ext uri="{FF2B5EF4-FFF2-40B4-BE49-F238E27FC236}">
                <a16:creationId xmlns:a16="http://schemas.microsoft.com/office/drawing/2014/main" id="{3E369A45-8A57-0473-2CF7-27E5B9551580}"/>
              </a:ext>
            </a:extLst>
          </p:cNvPr>
          <p:cNvCxnSpPr>
            <a:cxnSpLocks/>
          </p:cNvCxnSpPr>
          <p:nvPr/>
        </p:nvCxnSpPr>
        <p:spPr>
          <a:xfrm>
            <a:off x="5498926" y="914400"/>
            <a:ext cx="6668022" cy="0"/>
          </a:xfrm>
          <a:prstGeom prst="line">
            <a:avLst/>
          </a:prstGeom>
          <a:ln w="101600" cmpd="thinThick">
            <a:solidFill>
              <a:srgbClr val="4F81B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Elemento grafico 18" descr="Informazione">
            <a:extLst>
              <a:ext uri="{FF2B5EF4-FFF2-40B4-BE49-F238E27FC236}">
                <a16:creationId xmlns:a16="http://schemas.microsoft.com/office/drawing/2014/main" id="{93BF47E4-1BEF-2572-32FB-6D02E24598D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772380" y="5719557"/>
            <a:ext cx="468000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56298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ANGO 1">
      <a:dk1>
        <a:srgbClr val="000000"/>
      </a:dk1>
      <a:lt1>
        <a:srgbClr val="FFF8E8"/>
      </a:lt1>
      <a:dk2>
        <a:srgbClr val="1F497D"/>
      </a:dk2>
      <a:lt2>
        <a:srgbClr val="FFF8E8"/>
      </a:lt2>
      <a:accent1>
        <a:srgbClr val="4F81BD"/>
      </a:accent1>
      <a:accent2>
        <a:srgbClr val="F6C71F"/>
      </a:accent2>
      <a:accent3>
        <a:srgbClr val="40A08E"/>
      </a:accent3>
      <a:accent4>
        <a:srgbClr val="8064A2"/>
      </a:accent4>
      <a:accent5>
        <a:srgbClr val="4BACC6"/>
      </a:accent5>
      <a:accent6>
        <a:srgbClr val="E84727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Tema_TANGO</Template>
  <TotalTime>6757</TotalTime>
  <Words>190</Words>
  <Application>Microsoft Macintosh PowerPoint</Application>
  <PresentationFormat>Widescreen</PresentationFormat>
  <Paragraphs>53</Paragraphs>
  <Slides>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Chalkboard SE</vt:lpstr>
      <vt:lpstr>Tema di Office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Zoe Godosi</dc:creator>
  <cp:lastModifiedBy>Zoe Godosi</cp:lastModifiedBy>
  <cp:revision>36</cp:revision>
  <dcterms:created xsi:type="dcterms:W3CDTF">2024-06-05T15:35:12Z</dcterms:created>
  <dcterms:modified xsi:type="dcterms:W3CDTF">2024-06-13T09:30:21Z</dcterms:modified>
</cp:coreProperties>
</file>